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3" r:id="rId2"/>
    <p:sldMasterId id="2147483696" r:id="rId3"/>
  </p:sldMasterIdLst>
  <p:sldIdLst>
    <p:sldId id="258" r:id="rId4"/>
    <p:sldId id="261" r:id="rId5"/>
    <p:sldId id="262" r:id="rId6"/>
    <p:sldId id="268" r:id="rId7"/>
    <p:sldId id="267" r:id="rId8"/>
    <p:sldId id="276" r:id="rId9"/>
    <p:sldId id="292" r:id="rId10"/>
    <p:sldId id="256" r:id="rId11"/>
    <p:sldId id="300" r:id="rId12"/>
    <p:sldId id="302" r:id="rId13"/>
    <p:sldId id="284" r:id="rId14"/>
    <p:sldId id="303" r:id="rId15"/>
    <p:sldId id="290" r:id="rId16"/>
    <p:sldId id="297" r:id="rId17"/>
    <p:sldId id="271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6255"/>
    <a:srgbClr val="E2C8A6"/>
    <a:srgbClr val="657E72"/>
    <a:srgbClr val="5A7365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49D6AB-68DE-4EB0-B060-BF123B71B570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091C5840-E8D3-47AD-BB12-D6BC987386A7}">
      <dgm:prSet phldrT="[文本]"/>
      <dgm:spPr>
        <a:solidFill>
          <a:srgbClr val="E2C8A6"/>
        </a:solidFill>
        <a:ln w="76200">
          <a:solidFill>
            <a:srgbClr val="657E72"/>
          </a:solidFill>
        </a:ln>
      </dgm:spPr>
      <dgm:t>
        <a:bodyPr/>
        <a:lstStyle/>
        <a:p>
          <a:r>
            <a:rPr lang="en-US" altLang="en-US" b="1" dirty="0"/>
            <a:t>self -actualization need</a:t>
          </a:r>
          <a:endParaRPr lang="zh-CN" altLang="en-US" b="1" dirty="0"/>
        </a:p>
      </dgm:t>
    </dgm:pt>
    <dgm:pt modelId="{13927192-A4C0-4F88-AB62-22316ED14474}" type="parTrans" cxnId="{017EBB6D-F99F-4768-9BB9-604754809D5A}">
      <dgm:prSet/>
      <dgm:spPr/>
      <dgm:t>
        <a:bodyPr/>
        <a:lstStyle/>
        <a:p>
          <a:endParaRPr lang="zh-CN" altLang="en-US"/>
        </a:p>
      </dgm:t>
    </dgm:pt>
    <dgm:pt modelId="{565F2D96-23D4-4F5F-A082-71F68B288C34}" type="sibTrans" cxnId="{017EBB6D-F99F-4768-9BB9-604754809D5A}">
      <dgm:prSet/>
      <dgm:spPr/>
      <dgm:t>
        <a:bodyPr/>
        <a:lstStyle/>
        <a:p>
          <a:endParaRPr lang="zh-CN" altLang="en-US"/>
        </a:p>
      </dgm:t>
    </dgm:pt>
    <dgm:pt modelId="{C9222EF7-ABAE-4671-A7D0-CFFC4598557A}">
      <dgm:prSet phldrT="[文本]"/>
      <dgm:spPr>
        <a:solidFill>
          <a:srgbClr val="E2C8A6"/>
        </a:solidFill>
        <a:ln w="76200">
          <a:solidFill>
            <a:srgbClr val="5A7365"/>
          </a:solidFill>
        </a:ln>
      </dgm:spPr>
      <dgm:t>
        <a:bodyPr/>
        <a:lstStyle/>
        <a:p>
          <a:r>
            <a:rPr lang="en-US" altLang="en-US" b="1" dirty="0"/>
            <a:t>esteem need</a:t>
          </a:r>
          <a:endParaRPr lang="zh-CN" altLang="en-US" b="1" dirty="0"/>
        </a:p>
      </dgm:t>
    </dgm:pt>
    <dgm:pt modelId="{120D02F7-C956-4E5D-8EF3-67CAF0C20705}" type="parTrans" cxnId="{5BBDD140-C2D2-4AEB-AB6F-9862B0229A0C}">
      <dgm:prSet/>
      <dgm:spPr/>
      <dgm:t>
        <a:bodyPr/>
        <a:lstStyle/>
        <a:p>
          <a:endParaRPr lang="zh-CN" altLang="en-US"/>
        </a:p>
      </dgm:t>
    </dgm:pt>
    <dgm:pt modelId="{651EEA6B-E71E-4891-B674-6B2AAA6CCF65}" type="sibTrans" cxnId="{5BBDD140-C2D2-4AEB-AB6F-9862B0229A0C}">
      <dgm:prSet/>
      <dgm:spPr/>
      <dgm:t>
        <a:bodyPr/>
        <a:lstStyle/>
        <a:p>
          <a:endParaRPr lang="zh-CN" altLang="en-US"/>
        </a:p>
      </dgm:t>
    </dgm:pt>
    <dgm:pt modelId="{63942ADD-3951-4C07-8599-1161E50E6AFB}">
      <dgm:prSet phldrT="[文本]"/>
      <dgm:spPr>
        <a:solidFill>
          <a:srgbClr val="E2C8A6"/>
        </a:solidFill>
        <a:ln w="76200">
          <a:solidFill>
            <a:srgbClr val="657E72"/>
          </a:solidFill>
        </a:ln>
      </dgm:spPr>
      <dgm:t>
        <a:bodyPr/>
        <a:lstStyle/>
        <a:p>
          <a:r>
            <a:rPr lang="en-US" altLang="en-US" b="1" dirty="0"/>
            <a:t>belongingness and love need</a:t>
          </a:r>
          <a:endParaRPr lang="zh-CN" altLang="en-US" b="1" dirty="0"/>
        </a:p>
      </dgm:t>
    </dgm:pt>
    <dgm:pt modelId="{020F4B25-5CDD-4997-BCB1-E1815D10FB03}" type="parTrans" cxnId="{1F158FAA-530A-4546-85D0-4CC754AAAC77}">
      <dgm:prSet/>
      <dgm:spPr/>
      <dgm:t>
        <a:bodyPr/>
        <a:lstStyle/>
        <a:p>
          <a:endParaRPr lang="zh-CN" altLang="en-US"/>
        </a:p>
      </dgm:t>
    </dgm:pt>
    <dgm:pt modelId="{4891815A-FC1C-48F9-AC74-D50CF8BE5EA5}" type="sibTrans" cxnId="{1F158FAA-530A-4546-85D0-4CC754AAAC77}">
      <dgm:prSet/>
      <dgm:spPr/>
      <dgm:t>
        <a:bodyPr/>
        <a:lstStyle/>
        <a:p>
          <a:endParaRPr lang="zh-CN" altLang="en-US"/>
        </a:p>
      </dgm:t>
    </dgm:pt>
    <dgm:pt modelId="{4E2A58AC-B3F5-4910-B385-077D5054B48C}">
      <dgm:prSet phldrT="[文本]"/>
      <dgm:spPr>
        <a:solidFill>
          <a:srgbClr val="E2C8A6"/>
        </a:solidFill>
        <a:ln w="76200">
          <a:solidFill>
            <a:srgbClr val="657E72"/>
          </a:solidFill>
        </a:ln>
      </dgm:spPr>
      <dgm:t>
        <a:bodyPr/>
        <a:lstStyle/>
        <a:p>
          <a:r>
            <a:rPr lang="en-US" altLang="en-US" b="1" dirty="0"/>
            <a:t>physiological need</a:t>
          </a:r>
          <a:endParaRPr lang="zh-CN" altLang="en-US" b="1" dirty="0"/>
        </a:p>
      </dgm:t>
    </dgm:pt>
    <dgm:pt modelId="{5C5903FD-7FBE-4226-8D40-3FBC0837B651}" type="parTrans" cxnId="{960F27DA-5F88-4890-A624-57250BB64127}">
      <dgm:prSet/>
      <dgm:spPr/>
      <dgm:t>
        <a:bodyPr/>
        <a:lstStyle/>
        <a:p>
          <a:endParaRPr lang="zh-CN" altLang="en-US"/>
        </a:p>
      </dgm:t>
    </dgm:pt>
    <dgm:pt modelId="{40393A90-712A-4E84-B697-3470940C52DC}" type="sibTrans" cxnId="{960F27DA-5F88-4890-A624-57250BB64127}">
      <dgm:prSet/>
      <dgm:spPr/>
      <dgm:t>
        <a:bodyPr/>
        <a:lstStyle/>
        <a:p>
          <a:endParaRPr lang="zh-CN" altLang="en-US"/>
        </a:p>
      </dgm:t>
    </dgm:pt>
    <dgm:pt modelId="{5735AB80-A920-4F74-A5E8-749FFA979D9B}">
      <dgm:prSet phldrT="[文本]"/>
      <dgm:spPr>
        <a:solidFill>
          <a:srgbClr val="E2C8A6"/>
        </a:solidFill>
        <a:ln w="76200">
          <a:solidFill>
            <a:srgbClr val="657E72"/>
          </a:solidFill>
        </a:ln>
      </dgm:spPr>
      <dgm:t>
        <a:bodyPr/>
        <a:lstStyle/>
        <a:p>
          <a:r>
            <a:rPr lang="en-US" altLang="en-US" b="1" dirty="0"/>
            <a:t>safety need</a:t>
          </a:r>
          <a:endParaRPr lang="zh-CN" altLang="en-US" b="1" dirty="0"/>
        </a:p>
      </dgm:t>
    </dgm:pt>
    <dgm:pt modelId="{736F3E41-2997-45FA-BF4C-2889D2AD7999}" type="parTrans" cxnId="{DB9E5446-D48A-4737-AABF-AFFD9346EFB4}">
      <dgm:prSet/>
      <dgm:spPr/>
      <dgm:t>
        <a:bodyPr/>
        <a:lstStyle/>
        <a:p>
          <a:endParaRPr lang="zh-CN" altLang="en-US"/>
        </a:p>
      </dgm:t>
    </dgm:pt>
    <dgm:pt modelId="{2237A175-8AAF-4968-A4C7-9C800CFAD909}" type="sibTrans" cxnId="{DB9E5446-D48A-4737-AABF-AFFD9346EFB4}">
      <dgm:prSet/>
      <dgm:spPr/>
      <dgm:t>
        <a:bodyPr/>
        <a:lstStyle/>
        <a:p>
          <a:endParaRPr lang="zh-CN" altLang="en-US"/>
        </a:p>
      </dgm:t>
    </dgm:pt>
    <dgm:pt modelId="{1C7FFA08-8017-4673-ACEF-4E75DBD42684}" type="pres">
      <dgm:prSet presAssocID="{4849D6AB-68DE-4EB0-B060-BF123B71B570}" presName="Name0" presStyleCnt="0">
        <dgm:presLayoutVars>
          <dgm:dir/>
          <dgm:animLvl val="lvl"/>
          <dgm:resizeHandles val="exact"/>
        </dgm:presLayoutVars>
      </dgm:prSet>
      <dgm:spPr/>
    </dgm:pt>
    <dgm:pt modelId="{7EF5669C-04C5-46BB-974E-B717F358E922}" type="pres">
      <dgm:prSet presAssocID="{091C5840-E8D3-47AD-BB12-D6BC987386A7}" presName="Name8" presStyleCnt="0"/>
      <dgm:spPr/>
    </dgm:pt>
    <dgm:pt modelId="{DE51B815-DE67-4006-998B-2C12EA9494E7}" type="pres">
      <dgm:prSet presAssocID="{091C5840-E8D3-47AD-BB12-D6BC987386A7}" presName="level" presStyleLbl="node1" presStyleIdx="0" presStyleCnt="5">
        <dgm:presLayoutVars>
          <dgm:chMax val="1"/>
          <dgm:bulletEnabled val="1"/>
        </dgm:presLayoutVars>
      </dgm:prSet>
      <dgm:spPr/>
    </dgm:pt>
    <dgm:pt modelId="{E8821490-AC49-46D3-87A8-6EF5FE96845E}" type="pres">
      <dgm:prSet presAssocID="{091C5840-E8D3-47AD-BB12-D6BC987386A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EA9EB20-6909-4DD8-A5C6-E93950A4911A}" type="pres">
      <dgm:prSet presAssocID="{C9222EF7-ABAE-4671-A7D0-CFFC4598557A}" presName="Name8" presStyleCnt="0"/>
      <dgm:spPr/>
    </dgm:pt>
    <dgm:pt modelId="{E9C7B8A7-D426-4832-B957-CD39BF28ED4B}" type="pres">
      <dgm:prSet presAssocID="{C9222EF7-ABAE-4671-A7D0-CFFC4598557A}" presName="level" presStyleLbl="node1" presStyleIdx="1" presStyleCnt="5">
        <dgm:presLayoutVars>
          <dgm:chMax val="1"/>
          <dgm:bulletEnabled val="1"/>
        </dgm:presLayoutVars>
      </dgm:prSet>
      <dgm:spPr/>
    </dgm:pt>
    <dgm:pt modelId="{92775767-ADE5-4B8B-B0CF-948F263BC98B}" type="pres">
      <dgm:prSet presAssocID="{C9222EF7-ABAE-4671-A7D0-CFFC4598557A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5BE13E9D-3591-4C84-9F56-63D886810FF4}" type="pres">
      <dgm:prSet presAssocID="{63942ADD-3951-4C07-8599-1161E50E6AFB}" presName="Name8" presStyleCnt="0"/>
      <dgm:spPr/>
    </dgm:pt>
    <dgm:pt modelId="{13C32BEE-C207-46C7-90D4-69E003C290BB}" type="pres">
      <dgm:prSet presAssocID="{63942ADD-3951-4C07-8599-1161E50E6AFB}" presName="level" presStyleLbl="node1" presStyleIdx="2" presStyleCnt="5">
        <dgm:presLayoutVars>
          <dgm:chMax val="1"/>
          <dgm:bulletEnabled val="1"/>
        </dgm:presLayoutVars>
      </dgm:prSet>
      <dgm:spPr/>
    </dgm:pt>
    <dgm:pt modelId="{1793B9B9-221A-411D-8DD2-6F80AA92197E}" type="pres">
      <dgm:prSet presAssocID="{63942ADD-3951-4C07-8599-1161E50E6AF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AEB7B77A-1C0F-41AA-B990-931A25E0F863}" type="pres">
      <dgm:prSet presAssocID="{5735AB80-A920-4F74-A5E8-749FFA979D9B}" presName="Name8" presStyleCnt="0"/>
      <dgm:spPr/>
    </dgm:pt>
    <dgm:pt modelId="{58370596-9ECF-486D-9679-1C53D97A5E5A}" type="pres">
      <dgm:prSet presAssocID="{5735AB80-A920-4F74-A5E8-749FFA979D9B}" presName="level" presStyleLbl="node1" presStyleIdx="3" presStyleCnt="5">
        <dgm:presLayoutVars>
          <dgm:chMax val="1"/>
          <dgm:bulletEnabled val="1"/>
        </dgm:presLayoutVars>
      </dgm:prSet>
      <dgm:spPr/>
    </dgm:pt>
    <dgm:pt modelId="{E1FCE1C6-F24D-4327-A353-C1A2098C9895}" type="pres">
      <dgm:prSet presAssocID="{5735AB80-A920-4F74-A5E8-749FFA979D9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DD27FC3-7231-4C2E-8CAD-283A9C8B6B0F}" type="pres">
      <dgm:prSet presAssocID="{4E2A58AC-B3F5-4910-B385-077D5054B48C}" presName="Name8" presStyleCnt="0"/>
      <dgm:spPr/>
    </dgm:pt>
    <dgm:pt modelId="{A12E764C-A326-4479-BD73-AFDB73CA9FE1}" type="pres">
      <dgm:prSet presAssocID="{4E2A58AC-B3F5-4910-B385-077D5054B48C}" presName="level" presStyleLbl="node1" presStyleIdx="4" presStyleCnt="5">
        <dgm:presLayoutVars>
          <dgm:chMax val="1"/>
          <dgm:bulletEnabled val="1"/>
        </dgm:presLayoutVars>
      </dgm:prSet>
      <dgm:spPr/>
    </dgm:pt>
    <dgm:pt modelId="{B85414CC-B5B4-4520-8603-0A62000340DA}" type="pres">
      <dgm:prSet presAssocID="{4E2A58AC-B3F5-4910-B385-077D5054B48C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4C509A07-556C-4E03-B7C6-0FD24E9D5742}" type="presOf" srcId="{4849D6AB-68DE-4EB0-B060-BF123B71B570}" destId="{1C7FFA08-8017-4673-ACEF-4E75DBD42684}" srcOrd="0" destOrd="0" presId="urn:microsoft.com/office/officeart/2005/8/layout/pyramid1"/>
    <dgm:cxn modelId="{95B8E823-F6BC-46EE-8419-8F81B598B2E3}" type="presOf" srcId="{63942ADD-3951-4C07-8599-1161E50E6AFB}" destId="{1793B9B9-221A-411D-8DD2-6F80AA92197E}" srcOrd="1" destOrd="0" presId="urn:microsoft.com/office/officeart/2005/8/layout/pyramid1"/>
    <dgm:cxn modelId="{5BBDD140-C2D2-4AEB-AB6F-9862B0229A0C}" srcId="{4849D6AB-68DE-4EB0-B060-BF123B71B570}" destId="{C9222EF7-ABAE-4671-A7D0-CFFC4598557A}" srcOrd="1" destOrd="0" parTransId="{120D02F7-C956-4E5D-8EF3-67CAF0C20705}" sibTransId="{651EEA6B-E71E-4891-B674-6B2AAA6CCF65}"/>
    <dgm:cxn modelId="{DB9E5446-D48A-4737-AABF-AFFD9346EFB4}" srcId="{4849D6AB-68DE-4EB0-B060-BF123B71B570}" destId="{5735AB80-A920-4F74-A5E8-749FFA979D9B}" srcOrd="3" destOrd="0" parTransId="{736F3E41-2997-45FA-BF4C-2889D2AD7999}" sibTransId="{2237A175-8AAF-4968-A4C7-9C800CFAD909}"/>
    <dgm:cxn modelId="{C3B8906A-9139-45FB-A61D-F31BD9606661}" type="presOf" srcId="{091C5840-E8D3-47AD-BB12-D6BC987386A7}" destId="{E8821490-AC49-46D3-87A8-6EF5FE96845E}" srcOrd="1" destOrd="0" presId="urn:microsoft.com/office/officeart/2005/8/layout/pyramid1"/>
    <dgm:cxn modelId="{017EBB6D-F99F-4768-9BB9-604754809D5A}" srcId="{4849D6AB-68DE-4EB0-B060-BF123B71B570}" destId="{091C5840-E8D3-47AD-BB12-D6BC987386A7}" srcOrd="0" destOrd="0" parTransId="{13927192-A4C0-4F88-AB62-22316ED14474}" sibTransId="{565F2D96-23D4-4F5F-A082-71F68B288C34}"/>
    <dgm:cxn modelId="{FD66C96F-BCEE-4315-BB7B-F97B99D96174}" type="presOf" srcId="{4E2A58AC-B3F5-4910-B385-077D5054B48C}" destId="{A12E764C-A326-4479-BD73-AFDB73CA9FE1}" srcOrd="0" destOrd="0" presId="urn:microsoft.com/office/officeart/2005/8/layout/pyramid1"/>
    <dgm:cxn modelId="{54D8C175-F070-438C-9A5F-71825B476FDC}" type="presOf" srcId="{5735AB80-A920-4F74-A5E8-749FFA979D9B}" destId="{E1FCE1C6-F24D-4327-A353-C1A2098C9895}" srcOrd="1" destOrd="0" presId="urn:microsoft.com/office/officeart/2005/8/layout/pyramid1"/>
    <dgm:cxn modelId="{B499ED7D-5F8F-4756-8CFD-84D1BFCADEA3}" type="presOf" srcId="{091C5840-E8D3-47AD-BB12-D6BC987386A7}" destId="{DE51B815-DE67-4006-998B-2C12EA9494E7}" srcOrd="0" destOrd="0" presId="urn:microsoft.com/office/officeart/2005/8/layout/pyramid1"/>
    <dgm:cxn modelId="{615D4F9D-258E-42D8-AF29-4D8D972B7044}" type="presOf" srcId="{5735AB80-A920-4F74-A5E8-749FFA979D9B}" destId="{58370596-9ECF-486D-9679-1C53D97A5E5A}" srcOrd="0" destOrd="0" presId="urn:microsoft.com/office/officeart/2005/8/layout/pyramid1"/>
    <dgm:cxn modelId="{3DA3D2A3-7E47-434F-B1BC-1D4B48F6786C}" type="presOf" srcId="{C9222EF7-ABAE-4671-A7D0-CFFC4598557A}" destId="{92775767-ADE5-4B8B-B0CF-948F263BC98B}" srcOrd="1" destOrd="0" presId="urn:microsoft.com/office/officeart/2005/8/layout/pyramid1"/>
    <dgm:cxn modelId="{1F158FAA-530A-4546-85D0-4CC754AAAC77}" srcId="{4849D6AB-68DE-4EB0-B060-BF123B71B570}" destId="{63942ADD-3951-4C07-8599-1161E50E6AFB}" srcOrd="2" destOrd="0" parTransId="{020F4B25-5CDD-4997-BCB1-E1815D10FB03}" sibTransId="{4891815A-FC1C-48F9-AC74-D50CF8BE5EA5}"/>
    <dgm:cxn modelId="{286138B7-92FF-4661-A861-0B46699287BC}" type="presOf" srcId="{4E2A58AC-B3F5-4910-B385-077D5054B48C}" destId="{B85414CC-B5B4-4520-8603-0A62000340DA}" srcOrd="1" destOrd="0" presId="urn:microsoft.com/office/officeart/2005/8/layout/pyramid1"/>
    <dgm:cxn modelId="{B07B01D5-81A5-4297-8DF5-742EE3B6843B}" type="presOf" srcId="{C9222EF7-ABAE-4671-A7D0-CFFC4598557A}" destId="{E9C7B8A7-D426-4832-B957-CD39BF28ED4B}" srcOrd="0" destOrd="0" presId="urn:microsoft.com/office/officeart/2005/8/layout/pyramid1"/>
    <dgm:cxn modelId="{960F27DA-5F88-4890-A624-57250BB64127}" srcId="{4849D6AB-68DE-4EB0-B060-BF123B71B570}" destId="{4E2A58AC-B3F5-4910-B385-077D5054B48C}" srcOrd="4" destOrd="0" parTransId="{5C5903FD-7FBE-4226-8D40-3FBC0837B651}" sibTransId="{40393A90-712A-4E84-B697-3470940C52DC}"/>
    <dgm:cxn modelId="{6F5330F5-AD9F-4959-B1A2-8D9B5DF81A02}" type="presOf" srcId="{63942ADD-3951-4C07-8599-1161E50E6AFB}" destId="{13C32BEE-C207-46C7-90D4-69E003C290BB}" srcOrd="0" destOrd="0" presId="urn:microsoft.com/office/officeart/2005/8/layout/pyramid1"/>
    <dgm:cxn modelId="{F3D67921-4C38-45BB-9DD3-DCB01C6F7101}" type="presParOf" srcId="{1C7FFA08-8017-4673-ACEF-4E75DBD42684}" destId="{7EF5669C-04C5-46BB-974E-B717F358E922}" srcOrd="0" destOrd="0" presId="urn:microsoft.com/office/officeart/2005/8/layout/pyramid1"/>
    <dgm:cxn modelId="{B520278E-3944-4827-9BD2-041162EA9F7B}" type="presParOf" srcId="{7EF5669C-04C5-46BB-974E-B717F358E922}" destId="{DE51B815-DE67-4006-998B-2C12EA9494E7}" srcOrd="0" destOrd="0" presId="urn:microsoft.com/office/officeart/2005/8/layout/pyramid1"/>
    <dgm:cxn modelId="{F7406016-C107-4987-8F92-75C637BC4E6D}" type="presParOf" srcId="{7EF5669C-04C5-46BB-974E-B717F358E922}" destId="{E8821490-AC49-46D3-87A8-6EF5FE96845E}" srcOrd="1" destOrd="0" presId="urn:microsoft.com/office/officeart/2005/8/layout/pyramid1"/>
    <dgm:cxn modelId="{46258312-EB02-4B12-B08D-98FF051ABDFD}" type="presParOf" srcId="{1C7FFA08-8017-4673-ACEF-4E75DBD42684}" destId="{7EA9EB20-6909-4DD8-A5C6-E93950A4911A}" srcOrd="1" destOrd="0" presId="urn:microsoft.com/office/officeart/2005/8/layout/pyramid1"/>
    <dgm:cxn modelId="{AD2A7587-0D67-4F62-AC0A-B4A16FAE40F9}" type="presParOf" srcId="{7EA9EB20-6909-4DD8-A5C6-E93950A4911A}" destId="{E9C7B8A7-D426-4832-B957-CD39BF28ED4B}" srcOrd="0" destOrd="0" presId="urn:microsoft.com/office/officeart/2005/8/layout/pyramid1"/>
    <dgm:cxn modelId="{08CCFBDE-FE8F-4194-A914-D4735454BD1C}" type="presParOf" srcId="{7EA9EB20-6909-4DD8-A5C6-E93950A4911A}" destId="{92775767-ADE5-4B8B-B0CF-948F263BC98B}" srcOrd="1" destOrd="0" presId="urn:microsoft.com/office/officeart/2005/8/layout/pyramid1"/>
    <dgm:cxn modelId="{62222829-95BD-4EE8-A041-B74F23922A3A}" type="presParOf" srcId="{1C7FFA08-8017-4673-ACEF-4E75DBD42684}" destId="{5BE13E9D-3591-4C84-9F56-63D886810FF4}" srcOrd="2" destOrd="0" presId="urn:microsoft.com/office/officeart/2005/8/layout/pyramid1"/>
    <dgm:cxn modelId="{C4AEF247-01BE-4D35-B4DD-8CF2ADA34411}" type="presParOf" srcId="{5BE13E9D-3591-4C84-9F56-63D886810FF4}" destId="{13C32BEE-C207-46C7-90D4-69E003C290BB}" srcOrd="0" destOrd="0" presId="urn:microsoft.com/office/officeart/2005/8/layout/pyramid1"/>
    <dgm:cxn modelId="{9B8A121E-3794-469B-9C8D-5BFDFEE8E831}" type="presParOf" srcId="{5BE13E9D-3591-4C84-9F56-63D886810FF4}" destId="{1793B9B9-221A-411D-8DD2-6F80AA92197E}" srcOrd="1" destOrd="0" presId="urn:microsoft.com/office/officeart/2005/8/layout/pyramid1"/>
    <dgm:cxn modelId="{AAA41CF2-7C25-4121-AD1B-592784F2C659}" type="presParOf" srcId="{1C7FFA08-8017-4673-ACEF-4E75DBD42684}" destId="{AEB7B77A-1C0F-41AA-B990-931A25E0F863}" srcOrd="3" destOrd="0" presId="urn:microsoft.com/office/officeart/2005/8/layout/pyramid1"/>
    <dgm:cxn modelId="{A81D628E-EDA6-48EE-B425-C0104CFED601}" type="presParOf" srcId="{AEB7B77A-1C0F-41AA-B990-931A25E0F863}" destId="{58370596-9ECF-486D-9679-1C53D97A5E5A}" srcOrd="0" destOrd="0" presId="urn:microsoft.com/office/officeart/2005/8/layout/pyramid1"/>
    <dgm:cxn modelId="{8F24D236-5D02-448E-8391-A1727BD81AA9}" type="presParOf" srcId="{AEB7B77A-1C0F-41AA-B990-931A25E0F863}" destId="{E1FCE1C6-F24D-4327-A353-C1A2098C9895}" srcOrd="1" destOrd="0" presId="urn:microsoft.com/office/officeart/2005/8/layout/pyramid1"/>
    <dgm:cxn modelId="{2BFD698E-09B6-488F-93A5-84F0B95D1708}" type="presParOf" srcId="{1C7FFA08-8017-4673-ACEF-4E75DBD42684}" destId="{DDD27FC3-7231-4C2E-8CAD-283A9C8B6B0F}" srcOrd="4" destOrd="0" presId="urn:microsoft.com/office/officeart/2005/8/layout/pyramid1"/>
    <dgm:cxn modelId="{F11E4FBB-E918-4A1D-8C9E-A11ED6B59BBE}" type="presParOf" srcId="{DDD27FC3-7231-4C2E-8CAD-283A9C8B6B0F}" destId="{A12E764C-A326-4479-BD73-AFDB73CA9FE1}" srcOrd="0" destOrd="0" presId="urn:microsoft.com/office/officeart/2005/8/layout/pyramid1"/>
    <dgm:cxn modelId="{68649E31-4A41-401E-AF74-73427ECF5595}" type="presParOf" srcId="{DDD27FC3-7231-4C2E-8CAD-283A9C8B6B0F}" destId="{B85414CC-B5B4-4520-8603-0A62000340DA}" srcOrd="1" destOrd="0" presId="urn:microsoft.com/office/officeart/2005/8/layout/pyramid1"/>
  </dgm:cxnLst>
  <dgm:bg/>
  <dgm:whole>
    <a:ln w="76200"/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51B815-DE67-4006-998B-2C12EA9494E7}">
      <dsp:nvSpPr>
        <dsp:cNvPr id="0" name=""/>
        <dsp:cNvSpPr/>
      </dsp:nvSpPr>
      <dsp:spPr>
        <a:xfrm>
          <a:off x="3168649" y="0"/>
          <a:ext cx="1584325" cy="1013056"/>
        </a:xfrm>
        <a:prstGeom prst="trapezoid">
          <a:avLst>
            <a:gd name="adj" fmla="val 78195"/>
          </a:avLst>
        </a:prstGeom>
        <a:solidFill>
          <a:srgbClr val="E2C8A6"/>
        </a:solidFill>
        <a:ln w="76200" cap="flat" cmpd="sng" algn="ctr">
          <a:solidFill>
            <a:srgbClr val="657E7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200" b="1" kern="1200" dirty="0"/>
            <a:t>self -actualization need</a:t>
          </a:r>
          <a:endParaRPr lang="zh-CN" altLang="en-US" sz="2200" b="1" kern="1200" dirty="0"/>
        </a:p>
      </dsp:txBody>
      <dsp:txXfrm>
        <a:off x="3168649" y="0"/>
        <a:ext cx="1584325" cy="1013056"/>
      </dsp:txXfrm>
    </dsp:sp>
    <dsp:sp modelId="{E9C7B8A7-D426-4832-B957-CD39BF28ED4B}">
      <dsp:nvSpPr>
        <dsp:cNvPr id="0" name=""/>
        <dsp:cNvSpPr/>
      </dsp:nvSpPr>
      <dsp:spPr>
        <a:xfrm>
          <a:off x="2376487" y="1013056"/>
          <a:ext cx="3168650" cy="1013056"/>
        </a:xfrm>
        <a:prstGeom prst="trapezoid">
          <a:avLst>
            <a:gd name="adj" fmla="val 78195"/>
          </a:avLst>
        </a:prstGeom>
        <a:solidFill>
          <a:srgbClr val="E2C8A6"/>
        </a:solidFill>
        <a:ln w="76200" cap="flat" cmpd="sng" algn="ctr">
          <a:solidFill>
            <a:srgbClr val="5A736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200" b="1" kern="1200" dirty="0"/>
            <a:t>esteem need</a:t>
          </a:r>
          <a:endParaRPr lang="zh-CN" altLang="en-US" sz="2200" b="1" kern="1200" dirty="0"/>
        </a:p>
      </dsp:txBody>
      <dsp:txXfrm>
        <a:off x="2931001" y="1013056"/>
        <a:ext cx="2059622" cy="1013056"/>
      </dsp:txXfrm>
    </dsp:sp>
    <dsp:sp modelId="{13C32BEE-C207-46C7-90D4-69E003C290BB}">
      <dsp:nvSpPr>
        <dsp:cNvPr id="0" name=""/>
        <dsp:cNvSpPr/>
      </dsp:nvSpPr>
      <dsp:spPr>
        <a:xfrm>
          <a:off x="1584324" y="2026113"/>
          <a:ext cx="4752975" cy="1013056"/>
        </a:xfrm>
        <a:prstGeom prst="trapezoid">
          <a:avLst>
            <a:gd name="adj" fmla="val 78195"/>
          </a:avLst>
        </a:prstGeom>
        <a:solidFill>
          <a:srgbClr val="E2C8A6"/>
        </a:solidFill>
        <a:ln w="76200" cap="flat" cmpd="sng" algn="ctr">
          <a:solidFill>
            <a:srgbClr val="657E7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200" b="1" kern="1200" dirty="0"/>
            <a:t>belongingness and love need</a:t>
          </a:r>
          <a:endParaRPr lang="zh-CN" altLang="en-US" sz="2200" b="1" kern="1200" dirty="0"/>
        </a:p>
      </dsp:txBody>
      <dsp:txXfrm>
        <a:off x="2416095" y="2026113"/>
        <a:ext cx="3089433" cy="1013056"/>
      </dsp:txXfrm>
    </dsp:sp>
    <dsp:sp modelId="{58370596-9ECF-486D-9679-1C53D97A5E5A}">
      <dsp:nvSpPr>
        <dsp:cNvPr id="0" name=""/>
        <dsp:cNvSpPr/>
      </dsp:nvSpPr>
      <dsp:spPr>
        <a:xfrm>
          <a:off x="792162" y="3039170"/>
          <a:ext cx="6337300" cy="1013056"/>
        </a:xfrm>
        <a:prstGeom prst="trapezoid">
          <a:avLst>
            <a:gd name="adj" fmla="val 78195"/>
          </a:avLst>
        </a:prstGeom>
        <a:solidFill>
          <a:srgbClr val="E2C8A6"/>
        </a:solidFill>
        <a:ln w="76200" cap="flat" cmpd="sng" algn="ctr">
          <a:solidFill>
            <a:srgbClr val="657E7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200" b="1" kern="1200" dirty="0"/>
            <a:t>safety need</a:t>
          </a:r>
          <a:endParaRPr lang="zh-CN" altLang="en-US" sz="2200" b="1" kern="1200" dirty="0"/>
        </a:p>
      </dsp:txBody>
      <dsp:txXfrm>
        <a:off x="1901189" y="3039170"/>
        <a:ext cx="4119245" cy="1013056"/>
      </dsp:txXfrm>
    </dsp:sp>
    <dsp:sp modelId="{A12E764C-A326-4479-BD73-AFDB73CA9FE1}">
      <dsp:nvSpPr>
        <dsp:cNvPr id="0" name=""/>
        <dsp:cNvSpPr/>
      </dsp:nvSpPr>
      <dsp:spPr>
        <a:xfrm>
          <a:off x="0" y="4052227"/>
          <a:ext cx="7921625" cy="1013056"/>
        </a:xfrm>
        <a:prstGeom prst="trapezoid">
          <a:avLst>
            <a:gd name="adj" fmla="val 78195"/>
          </a:avLst>
        </a:prstGeom>
        <a:solidFill>
          <a:srgbClr val="E2C8A6"/>
        </a:solidFill>
        <a:ln w="76200" cap="flat" cmpd="sng" algn="ctr">
          <a:solidFill>
            <a:srgbClr val="657E7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200" b="1" kern="1200" dirty="0"/>
            <a:t>physiological need</a:t>
          </a:r>
          <a:endParaRPr lang="zh-CN" altLang="en-US" sz="2200" b="1" kern="1200" dirty="0"/>
        </a:p>
      </dsp:txBody>
      <dsp:txXfrm>
        <a:off x="1386284" y="4052227"/>
        <a:ext cx="5149056" cy="10130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jpeg>
</file>

<file path=ppt/media/image39.jpeg>
</file>

<file path=ppt/media/image4.png>
</file>

<file path=ppt/media/image40.png>
</file>

<file path=ppt/media/image41.png>
</file>

<file path=ppt/media/image42.jpe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jpeg>
</file>

<file path=ppt/media/image5.png>
</file>

<file path=ppt/media/image50.jpeg>
</file>

<file path=ppt/media/image51.jp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1E9888-F180-41B4-8324-F9735626E6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1208F25-61BE-44BA-AE3C-7C09301BBB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7FCDCD-E113-498A-8093-8AD908BEF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69AF1-BBC1-432A-AF06-EA7B0B70A8D1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54A493-C6D4-438B-8375-7910D35FA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4189BA-734F-4EB1-B3CD-C953A7E31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D356A-8EFA-4973-A860-22748F39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0943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D758C0-804C-452B-BAF9-55B7B1879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E70486-EF64-40EA-A4FA-A0A2B7E476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01FE24-614B-46E0-832C-4D5A8AA2B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69AF1-BBC1-432A-AF06-EA7B0B70A8D1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E501EF-1A2F-497F-87FB-70553493E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0CC00C-1C8B-4D8B-88D5-43BBDBAC5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D356A-8EFA-4973-A860-22748F39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8864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8691A89-857B-400E-89D3-A81EEAB29A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9D11B8F-BD71-4F4A-B4A0-8EB66CDF03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4C41A0-65FA-458B-8CCD-E73B60F53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69AF1-BBC1-432A-AF06-EA7B0B70A8D1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76CCD20-B460-4A3A-B55A-E4DEBD2C2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E71A4D-F17C-495D-83EC-A480EC3A3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D356A-8EFA-4973-A860-22748F39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19512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333500" y="924895"/>
            <a:ext cx="3733800" cy="2012228"/>
          </a:xfrm>
        </p:spPr>
        <p:txBody>
          <a:bodyPr/>
          <a:lstStyle/>
          <a:p>
            <a:endParaRPr lang="id-ID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1333500" y="3060091"/>
            <a:ext cx="2783582" cy="2873014"/>
          </a:xfrm>
        </p:spPr>
        <p:txBody>
          <a:bodyPr/>
          <a:lstStyle/>
          <a:p>
            <a:endParaRPr lang="id-ID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4243397" y="3060091"/>
            <a:ext cx="3694103" cy="2873014"/>
          </a:xfrm>
        </p:spPr>
        <p:txBody>
          <a:bodyPr/>
          <a:lstStyle/>
          <a:p>
            <a:endParaRPr lang="id-ID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063815" y="924895"/>
            <a:ext cx="2537642" cy="500821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75137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5"/>
          <p:cNvSpPr>
            <a:spLocks noGrp="1"/>
          </p:cNvSpPr>
          <p:nvPr>
            <p:ph type="pic" sz="quarter" idx="10"/>
          </p:nvPr>
        </p:nvSpPr>
        <p:spPr>
          <a:xfrm>
            <a:off x="1515985" y="1530350"/>
            <a:ext cx="9160030" cy="37973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899327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932830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81852" y="1780842"/>
            <a:ext cx="3296317" cy="3296316"/>
          </a:xfrm>
          <a:custGeom>
            <a:avLst/>
            <a:gdLst>
              <a:gd name="connsiteX0" fmla="*/ 1648159 w 3296317"/>
              <a:gd name="connsiteY0" fmla="*/ 0 h 3296316"/>
              <a:gd name="connsiteX1" fmla="*/ 1877496 w 3296317"/>
              <a:gd name="connsiteY1" fmla="*/ 94995 h 3296316"/>
              <a:gd name="connsiteX2" fmla="*/ 3201323 w 3296317"/>
              <a:gd name="connsiteY2" fmla="*/ 1418821 h 3296316"/>
              <a:gd name="connsiteX3" fmla="*/ 3201323 w 3296317"/>
              <a:gd name="connsiteY3" fmla="*/ 1877495 h 3296316"/>
              <a:gd name="connsiteX4" fmla="*/ 1877496 w 3296317"/>
              <a:gd name="connsiteY4" fmla="*/ 3201322 h 3296316"/>
              <a:gd name="connsiteX5" fmla="*/ 1418822 w 3296317"/>
              <a:gd name="connsiteY5" fmla="*/ 3201322 h 3296316"/>
              <a:gd name="connsiteX6" fmla="*/ 94995 w 3296317"/>
              <a:gd name="connsiteY6" fmla="*/ 1877495 h 3296316"/>
              <a:gd name="connsiteX7" fmla="*/ 94995 w 3296317"/>
              <a:gd name="connsiteY7" fmla="*/ 1418821 h 3296316"/>
              <a:gd name="connsiteX8" fmla="*/ 1418822 w 3296317"/>
              <a:gd name="connsiteY8" fmla="*/ 94995 h 3296316"/>
              <a:gd name="connsiteX9" fmla="*/ 1648159 w 3296317"/>
              <a:gd name="connsiteY9" fmla="*/ 0 h 3296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96317" h="3296316">
                <a:moveTo>
                  <a:pt x="1648159" y="0"/>
                </a:moveTo>
                <a:cubicBezTo>
                  <a:pt x="1731163" y="0"/>
                  <a:pt x="1814166" y="31665"/>
                  <a:pt x="1877496" y="94995"/>
                </a:cubicBezTo>
                <a:lnTo>
                  <a:pt x="3201323" y="1418821"/>
                </a:lnTo>
                <a:cubicBezTo>
                  <a:pt x="3327982" y="1545481"/>
                  <a:pt x="3327982" y="1750836"/>
                  <a:pt x="3201323" y="1877495"/>
                </a:cubicBezTo>
                <a:lnTo>
                  <a:pt x="1877496" y="3201322"/>
                </a:lnTo>
                <a:cubicBezTo>
                  <a:pt x="1750837" y="3327981"/>
                  <a:pt x="1545482" y="3327981"/>
                  <a:pt x="1418822" y="3201322"/>
                </a:cubicBezTo>
                <a:lnTo>
                  <a:pt x="94995" y="1877495"/>
                </a:lnTo>
                <a:cubicBezTo>
                  <a:pt x="-31664" y="1750836"/>
                  <a:pt x="-31664" y="1545481"/>
                  <a:pt x="94995" y="1418821"/>
                </a:cubicBezTo>
                <a:lnTo>
                  <a:pt x="1418822" y="94995"/>
                </a:lnTo>
                <a:cubicBezTo>
                  <a:pt x="1482152" y="31665"/>
                  <a:pt x="1565156" y="0"/>
                  <a:pt x="164815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885687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419600" y="1943100"/>
            <a:ext cx="7772400" cy="41783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911466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902824" y="0"/>
            <a:ext cx="6491469" cy="6198244"/>
          </a:xfrm>
        </p:spPr>
        <p:txBody>
          <a:bodyPr/>
          <a:lstStyle/>
          <a:p>
            <a:endParaRPr lang="id-ID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902825" y="659757"/>
            <a:ext cx="3761772" cy="5538486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702027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888986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3058738" cy="1752600"/>
          </a:xfrm>
          <a:custGeom>
            <a:avLst/>
            <a:gdLst>
              <a:gd name="connsiteX0" fmla="*/ 0 w 3425371"/>
              <a:gd name="connsiteY0" fmla="*/ 0 h 6858000"/>
              <a:gd name="connsiteX1" fmla="*/ 3425371 w 3425371"/>
              <a:gd name="connsiteY1" fmla="*/ 0 h 6858000"/>
              <a:gd name="connsiteX2" fmla="*/ 3425371 w 3425371"/>
              <a:gd name="connsiteY2" fmla="*/ 6858000 h 6858000"/>
              <a:gd name="connsiteX3" fmla="*/ 0 w 342537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5371" h="6858000">
                <a:moveTo>
                  <a:pt x="0" y="0"/>
                </a:moveTo>
                <a:lnTo>
                  <a:pt x="3425371" y="0"/>
                </a:lnTo>
                <a:lnTo>
                  <a:pt x="3425371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d-ID"/>
            </a:lvl1pPr>
          </a:lstStyle>
          <a:p>
            <a:endParaRPr lang="id-ID"/>
          </a:p>
        </p:txBody>
      </p:sp>
      <p:sp>
        <p:nvSpPr>
          <p:cNvPr id="4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3058738" y="0"/>
            <a:ext cx="3058738" cy="1752600"/>
          </a:xfrm>
          <a:custGeom>
            <a:avLst/>
            <a:gdLst>
              <a:gd name="connsiteX0" fmla="*/ 0 w 3425371"/>
              <a:gd name="connsiteY0" fmla="*/ 0 h 6858000"/>
              <a:gd name="connsiteX1" fmla="*/ 3425371 w 3425371"/>
              <a:gd name="connsiteY1" fmla="*/ 0 h 6858000"/>
              <a:gd name="connsiteX2" fmla="*/ 3425371 w 3425371"/>
              <a:gd name="connsiteY2" fmla="*/ 6858000 h 6858000"/>
              <a:gd name="connsiteX3" fmla="*/ 0 w 342537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5371" h="6858000">
                <a:moveTo>
                  <a:pt x="0" y="0"/>
                </a:moveTo>
                <a:lnTo>
                  <a:pt x="3425371" y="0"/>
                </a:lnTo>
                <a:lnTo>
                  <a:pt x="3425371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d-ID"/>
            </a:lvl1pPr>
          </a:lstStyle>
          <a:p>
            <a:endParaRPr lang="id-ID"/>
          </a:p>
        </p:txBody>
      </p:sp>
      <p:sp>
        <p:nvSpPr>
          <p:cNvPr id="5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6117476" y="0"/>
            <a:ext cx="3058738" cy="1752600"/>
          </a:xfrm>
          <a:custGeom>
            <a:avLst/>
            <a:gdLst>
              <a:gd name="connsiteX0" fmla="*/ 0 w 3425371"/>
              <a:gd name="connsiteY0" fmla="*/ 0 h 6858000"/>
              <a:gd name="connsiteX1" fmla="*/ 3425371 w 3425371"/>
              <a:gd name="connsiteY1" fmla="*/ 0 h 6858000"/>
              <a:gd name="connsiteX2" fmla="*/ 3425371 w 3425371"/>
              <a:gd name="connsiteY2" fmla="*/ 6858000 h 6858000"/>
              <a:gd name="connsiteX3" fmla="*/ 0 w 342537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5371" h="6858000">
                <a:moveTo>
                  <a:pt x="0" y="0"/>
                </a:moveTo>
                <a:lnTo>
                  <a:pt x="3425371" y="0"/>
                </a:lnTo>
                <a:lnTo>
                  <a:pt x="3425371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d-ID"/>
            </a:lvl1pPr>
          </a:lstStyle>
          <a:p>
            <a:endParaRPr lang="id-ID" dirty="0"/>
          </a:p>
        </p:txBody>
      </p:sp>
      <p:sp>
        <p:nvSpPr>
          <p:cNvPr id="6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9176214" y="0"/>
            <a:ext cx="3015786" cy="1752600"/>
          </a:xfrm>
          <a:custGeom>
            <a:avLst/>
            <a:gdLst>
              <a:gd name="connsiteX0" fmla="*/ 0 w 3425371"/>
              <a:gd name="connsiteY0" fmla="*/ 0 h 6858000"/>
              <a:gd name="connsiteX1" fmla="*/ 3425371 w 3425371"/>
              <a:gd name="connsiteY1" fmla="*/ 0 h 6858000"/>
              <a:gd name="connsiteX2" fmla="*/ 3425371 w 3425371"/>
              <a:gd name="connsiteY2" fmla="*/ 6858000 h 6858000"/>
              <a:gd name="connsiteX3" fmla="*/ 0 w 342537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5371" h="6858000">
                <a:moveTo>
                  <a:pt x="0" y="0"/>
                </a:moveTo>
                <a:lnTo>
                  <a:pt x="3425371" y="0"/>
                </a:lnTo>
                <a:lnTo>
                  <a:pt x="3425371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d-ID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29429756"/>
      </p:ext>
    </p:extLst>
  </p:cSld>
  <p:clrMapOvr>
    <a:masterClrMapping/>
  </p:clrMapOvr>
  <p:transition spd="med">
    <p:pull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0FCC61-CB80-4E06-8DEF-FCB5DEEF6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6225747-4942-4084-9825-69FA01FAC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8F02E27-0E75-436D-8BC8-2F3DB665E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69AF1-BBC1-432A-AF06-EA7B0B70A8D1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F4B478-3669-48B8-90CF-CC76CB947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AA1B88-877A-4891-98E3-5285A4C55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D356A-8EFA-4973-A860-22748F39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83439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8495818" cy="68580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121426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id-ID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1087639" y="708819"/>
            <a:ext cx="3970337" cy="5440362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750901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>
              <a:defRPr lang="id-ID"/>
            </a:lvl1pPr>
          </a:lstStyle>
          <a:p>
            <a:endParaRPr lang="id-ID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7580775" y="816610"/>
            <a:ext cx="3708400" cy="522478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615592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972896" y="1492036"/>
            <a:ext cx="6110811" cy="3873927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371216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375358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5"/>
          <p:cNvSpPr>
            <a:spLocks noGrp="1"/>
          </p:cNvSpPr>
          <p:nvPr>
            <p:ph type="pic" sz="quarter" idx="10"/>
          </p:nvPr>
        </p:nvSpPr>
        <p:spPr>
          <a:xfrm>
            <a:off x="1515985" y="1530350"/>
            <a:ext cx="9160030" cy="37973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697866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22203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089025" y="1368425"/>
            <a:ext cx="3948113" cy="412115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276105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436243" y="1723488"/>
            <a:ext cx="5580082" cy="3411023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212021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972273" y="997373"/>
            <a:ext cx="7070412" cy="4855318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1240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04CFA0-5FC6-4DDD-A45C-38771F4BB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AF98FB0-EE71-4AC5-A8D1-F5D5B530F5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AC5BCD-1D5A-4AD9-B04C-F80A26467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69AF1-BBC1-432A-AF06-EA7B0B70A8D1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4A42E4-EC94-455C-B463-E78DB9558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1CBE18-23AA-4F9F-B036-5475A9340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D356A-8EFA-4973-A860-22748F39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566374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3353600" y="1927025"/>
            <a:ext cx="3015529" cy="4930975"/>
          </a:xfrm>
        </p:spPr>
        <p:txBody>
          <a:bodyPr/>
          <a:lstStyle/>
          <a:p>
            <a:endParaRPr lang="id-ID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1420813" y="0"/>
            <a:ext cx="3865562" cy="3784600"/>
          </a:xfrm>
          <a:custGeom>
            <a:avLst/>
            <a:gdLst>
              <a:gd name="connsiteX0" fmla="*/ 0 w 3865562"/>
              <a:gd name="connsiteY0" fmla="*/ 0 h 3784600"/>
              <a:gd name="connsiteX1" fmla="*/ 3865562 w 3865562"/>
              <a:gd name="connsiteY1" fmla="*/ 0 h 3784600"/>
              <a:gd name="connsiteX2" fmla="*/ 3865562 w 3865562"/>
              <a:gd name="connsiteY2" fmla="*/ 1738132 h 3784600"/>
              <a:gd name="connsiteX3" fmla="*/ 1738021 w 3865562"/>
              <a:gd name="connsiteY3" fmla="*/ 1738132 h 3784600"/>
              <a:gd name="connsiteX4" fmla="*/ 1738021 w 3865562"/>
              <a:gd name="connsiteY4" fmla="*/ 3784600 h 3784600"/>
              <a:gd name="connsiteX5" fmla="*/ 0 w 3865562"/>
              <a:gd name="connsiteY5" fmla="*/ 3784600 h 378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65562" h="3784600">
                <a:moveTo>
                  <a:pt x="0" y="0"/>
                </a:moveTo>
                <a:lnTo>
                  <a:pt x="3865562" y="0"/>
                </a:lnTo>
                <a:lnTo>
                  <a:pt x="3865562" y="1738132"/>
                </a:lnTo>
                <a:lnTo>
                  <a:pt x="1738021" y="1738132"/>
                </a:lnTo>
                <a:lnTo>
                  <a:pt x="1738021" y="3784600"/>
                </a:lnTo>
                <a:lnTo>
                  <a:pt x="0" y="37846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3390935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600895" cy="6857999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6351983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Picture 324" descr="iPhone6_mockup_front_white.png"/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605" y="738019"/>
            <a:ext cx="3440748" cy="5381962"/>
          </a:xfrm>
          <a:prstGeom prst="rect">
            <a:avLst/>
          </a:prstGeom>
        </p:spPr>
      </p:pic>
      <p:sp>
        <p:nvSpPr>
          <p:cNvPr id="6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235075" y="1604963"/>
            <a:ext cx="2046288" cy="3626644"/>
          </a:xfrm>
        </p:spPr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5549060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7951808" cy="6858000"/>
          </a:xfrm>
        </p:spPr>
        <p:txBody>
          <a:bodyPr/>
          <a:lstStyle/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0" y="1948318"/>
            <a:ext cx="4849800" cy="3674018"/>
          </a:xfrm>
        </p:spPr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9241127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891705" y="1422400"/>
            <a:ext cx="2006600" cy="2006600"/>
          </a:xfrm>
        </p:spPr>
        <p:txBody>
          <a:bodyPr/>
          <a:lstStyle/>
          <a:p>
            <a:endParaRPr lang="id-ID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4029742" y="1422400"/>
            <a:ext cx="2006600" cy="2006600"/>
          </a:xfrm>
        </p:spPr>
        <p:txBody>
          <a:bodyPr/>
          <a:lstStyle/>
          <a:p>
            <a:endParaRPr lang="id-ID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167779" y="1422400"/>
            <a:ext cx="2006600" cy="2006600"/>
          </a:xfrm>
        </p:spPr>
        <p:txBody>
          <a:bodyPr/>
          <a:lstStyle/>
          <a:p>
            <a:endParaRPr lang="id-ID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305816" y="1422400"/>
            <a:ext cx="2006600" cy="20066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7731545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phone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Phone6_mockup_front_white.png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6435525" y="928001"/>
            <a:ext cx="4379500" cy="6880774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7273619" y="2034539"/>
            <a:ext cx="2641268" cy="46812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61881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id-ID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1571625" y="2168525"/>
            <a:ext cx="4306458" cy="274955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5219867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582920" y="1353246"/>
            <a:ext cx="4871720" cy="2779908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8425148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2307317" y="0"/>
            <a:ext cx="8462963" cy="4586514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2889097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id-ID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7286398" y="925512"/>
            <a:ext cx="3671887" cy="5006975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84817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D73F27-6AB4-4D02-9DD8-25B1F22C8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88E21B-542B-43C7-A3B7-A179E0EEB8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1193021-13F2-4C2A-A1F8-34D1E190E3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C3D2397-92CF-45BB-88B1-A5D85F05A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69AF1-BBC1-432A-AF06-EA7B0B70A8D1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E0593D7-261B-4C95-9068-CFFA35F7A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C6A1C4-3F4D-4BE2-B0F3-CE0189815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D356A-8EFA-4973-A860-22748F39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171754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4260056" y="925512"/>
            <a:ext cx="3671887" cy="5006975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7650048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9855200" y="3429000"/>
            <a:ext cx="2336800" cy="3429000"/>
          </a:xfrm>
        </p:spPr>
        <p:txBody>
          <a:bodyPr/>
          <a:lstStyle/>
          <a:p>
            <a:endParaRPr lang="id-ID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518400" y="0"/>
            <a:ext cx="2336800" cy="3429000"/>
          </a:xfrm>
        </p:spPr>
        <p:txBody>
          <a:bodyPr/>
          <a:lstStyle/>
          <a:p>
            <a:endParaRPr lang="id-ID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181600" y="3429000"/>
            <a:ext cx="2336800" cy="34290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7272411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938213" y="1407886"/>
            <a:ext cx="4730750" cy="1987777"/>
          </a:xfrm>
        </p:spPr>
        <p:txBody>
          <a:bodyPr/>
          <a:lstStyle/>
          <a:p>
            <a:endParaRPr lang="id-ID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938213" y="3452813"/>
            <a:ext cx="4730750" cy="1987777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7078294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8409214" y="1092200"/>
            <a:ext cx="2882900" cy="1765300"/>
          </a:xfrm>
        </p:spPr>
        <p:txBody>
          <a:bodyPr/>
          <a:lstStyle/>
          <a:p>
            <a:endParaRPr lang="id-ID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96000" y="2857500"/>
            <a:ext cx="2313214" cy="2861129"/>
          </a:xfrm>
        </p:spPr>
        <p:txBody>
          <a:bodyPr/>
          <a:lstStyle/>
          <a:p>
            <a:endParaRPr lang="id-ID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1422400" y="1092200"/>
            <a:ext cx="4673600" cy="17653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3606341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333500" y="924895"/>
            <a:ext cx="3733800" cy="2012228"/>
          </a:xfrm>
        </p:spPr>
        <p:txBody>
          <a:bodyPr/>
          <a:lstStyle/>
          <a:p>
            <a:endParaRPr lang="id-ID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1333500" y="3060091"/>
            <a:ext cx="2783582" cy="2873014"/>
          </a:xfrm>
        </p:spPr>
        <p:txBody>
          <a:bodyPr/>
          <a:lstStyle/>
          <a:p>
            <a:endParaRPr lang="id-ID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4243397" y="3060091"/>
            <a:ext cx="3694103" cy="2873014"/>
          </a:xfrm>
        </p:spPr>
        <p:txBody>
          <a:bodyPr/>
          <a:lstStyle/>
          <a:p>
            <a:endParaRPr lang="id-ID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063815" y="924895"/>
            <a:ext cx="2537642" cy="500821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2776170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9E97FB-AB4F-4563-A608-0D16E770B9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04A2370-F45F-41AC-AE11-0CFCB9DA7E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F799F9-7EC0-4AA0-BDB9-7782F8B0B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86747-6363-4837-93DB-C78E810A6F6D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D55102-6882-4A1A-87E4-C665ED694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092267-16EF-4B37-BB46-5EDC9AA06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6473D-03A6-4633-8826-5293B9E9AB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624480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08781C-9156-48F3-961E-1EA0AB938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420537-9EFA-483B-AA7C-4741507C8B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B1F1CE3-BD1E-427D-8ADA-0B3088D99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86747-6363-4837-93DB-C78E810A6F6D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69D36A-5A91-49E0-AF4D-EDBDEA53F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F1D86E-B5F8-4124-91B7-D4E6AFFE6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6473D-03A6-4633-8826-5293B9E9AB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792082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6519E3-78BA-443C-AAA4-DFA33FC5B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879D9A9-E0D3-4B8D-8DF9-ED305FC08F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8342576-7F02-43BA-BC0B-291AD371D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86747-6363-4837-93DB-C78E810A6F6D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5A4F2B-7561-4FEE-8516-450FE3E49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9C3D81-4B2A-433C-984D-CA65B6B56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6473D-03A6-4633-8826-5293B9E9AB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771623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25E6E3-F6DF-440C-A385-E20D027FD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BBBBAF-1754-4AFC-8F79-EA85BFCC1A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8A22215-F2C7-4EC2-9D14-EC34260544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978BC12-64BF-4B54-B419-FEC8AB9C9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86747-6363-4837-93DB-C78E810A6F6D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0E5A58F-9367-4A88-AD23-637B57687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45FCCF-CB63-48E8-8E9C-A910478AC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6473D-03A6-4633-8826-5293B9E9AB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127405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B01FA9-8EDA-4390-9FB1-CCC488AE6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07B29A-486E-4A53-80AF-31299A02B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44C6404-454C-4A3B-879D-3EB699EB79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ECD560C-213C-4861-A162-CACCD8907D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AC0D0D8-CFD1-4857-BBB6-0D3607A4E0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9571CE-9AEB-427F-9737-3DE10E48C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86747-6363-4837-93DB-C78E810A6F6D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863F58D-AF5C-405E-975B-CFBDDC6A9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642C36E-8F66-4A52-9212-2AD8FDF3D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6473D-03A6-4633-8826-5293B9E9AB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7522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FE120E-5DBC-4AD5-A703-022739AB6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843069-45EA-42BF-BEA7-791B146403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1E5250D-58E5-4B76-BFA9-75BE128144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4DC54E9-BE73-469A-AFF5-5B04362A9E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6886CC5-622D-40EF-ABDE-908D4EACE9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69B0E31-0568-4BCE-BFFB-27869CF2E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69AF1-BBC1-432A-AF06-EA7B0B70A8D1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B211F71-27C3-4354-83FC-369199D24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E734CD4-D39E-474C-8F06-E32C15E47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D356A-8EFA-4973-A860-22748F39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33433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A2AEF0-1054-43E2-946D-B42C775DD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BB98124-15DB-4B90-B256-FE1E70814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86747-6363-4837-93DB-C78E810A6F6D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457050-BC1B-46F4-B69D-729F076F5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6D4BC68-6F47-4701-9651-87D560F8B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6473D-03A6-4633-8826-5293B9E9AB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361646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CFAD9D1-3175-417C-BFF9-790E5B560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86747-6363-4837-93DB-C78E810A6F6D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93812AB-A1E1-48A2-B48D-8F7AAE589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3E3015E-883E-443E-8649-7038B27FE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6473D-03A6-4633-8826-5293B9E9AB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869432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959BBB-AC2D-4FD2-BA25-9521F28E0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D14BEE7-DFDF-4FC8-9F9E-0BE8B082A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BAA0E22-9BC5-4B9D-8E6E-076900CDCC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F3B8834-EC06-4208-80D7-5B4F7E06F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86747-6363-4837-93DB-C78E810A6F6D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3771BF-6235-4088-B05B-E34267D0E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9B66F02-C3CA-4F72-A414-54F5340CA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6473D-03A6-4633-8826-5293B9E9AB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407014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F39EC2-90C9-4B43-8E64-9D4B1869D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72253C3-5B07-4FC0-8DA3-2E7C9F1953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27531D4-C229-430D-A7E2-9F3471566D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4BC2E72-8667-403A-A25E-510E54911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86747-6363-4837-93DB-C78E810A6F6D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FD6842C-6404-4EEF-8DD8-164AD18B9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78C9141-DAEE-4997-9D63-A215CE40F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6473D-03A6-4633-8826-5293B9E9AB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526917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6909AB-187C-4664-B251-2E7B98960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696164C-F95D-4DED-B67F-7632CEFF22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EAFB46-CA72-46F7-AF71-66E956E1D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86747-6363-4837-93DB-C78E810A6F6D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BC15D6-CA89-46B0-B06B-613D85730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E5157D-3648-424C-88D4-20A779CAD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6473D-03A6-4633-8826-5293B9E9AB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042463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C5CCBC0-CD3C-4D82-BC26-52EE0303D0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24378C1-B8C7-4B38-994D-6945AF68B6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D36BC8-A778-46A4-A10E-9044FC48F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86747-6363-4837-93DB-C78E810A6F6D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7A040D3-67FD-4A45-AA35-BD01B203F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43BA38-A7C5-472F-9ACA-A8B9DA76C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6473D-03A6-4633-8826-5293B9E9AB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7055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F46B6A-0A58-478C-967E-AAF9BC293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79F90A1-DC74-4FDE-9354-2735A37A2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69AF1-BBC1-432A-AF06-EA7B0B70A8D1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6E9EE83-F104-4B13-BAC4-862AD3660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1AB6F1A-565E-4DD2-9C55-6559797BA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D356A-8EFA-4973-A860-22748F39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9778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D00A570-50F3-4E19-8550-D36EF7A0F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69AF1-BBC1-432A-AF06-EA7B0B70A8D1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3F59B5D-141F-4DF4-A96B-DDAA40E7C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3B0B379-C3A3-4D36-BF58-AC1CE0146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D356A-8EFA-4973-A860-22748F39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4069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F73B9E-9395-4129-8BFC-5066F9299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B528F0-8F8F-4A76-A932-B87F8749CC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2A7E745-4EBA-45EB-90F4-8045060F07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9FD4539-3E7F-4BF9-AA63-C0EABC672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69AF1-BBC1-432A-AF06-EA7B0B70A8D1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8268481-F550-408A-80FB-B1C07CB19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8267449-9CFA-4328-A36F-1F2089920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D356A-8EFA-4973-A860-22748F39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3684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7DBA00-47B0-4BB7-BA61-3D03972D9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B4DB4EA-5466-4B71-B0EE-B81EC0D042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B9E0A21-CCCB-4C96-903C-17C2AF0CFF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56BD3A-9ECB-4CF8-9BBB-BD15F23AC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69AF1-BBC1-432A-AF06-EA7B0B70A8D1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C3C9ACB-DA09-4352-A9FF-604B74DBB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B6C77D-60CB-44FB-9F2A-CDB9C03FC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D356A-8EFA-4973-A860-22748F39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4630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26" Type="http://schemas.openxmlformats.org/officeDocument/2006/relationships/slideLayout" Target="../slideLayouts/slideLayout39.xml"/><Relationship Id="rId3" Type="http://schemas.openxmlformats.org/officeDocument/2006/relationships/slideLayout" Target="../slideLayouts/slideLayout16.xml"/><Relationship Id="rId21" Type="http://schemas.openxmlformats.org/officeDocument/2006/relationships/slideLayout" Target="../slideLayouts/slideLayout34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5" Type="http://schemas.openxmlformats.org/officeDocument/2006/relationships/slideLayout" Target="../slideLayouts/slideLayout38.xml"/><Relationship Id="rId2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3.xml"/><Relationship Id="rId29" Type="http://schemas.openxmlformats.org/officeDocument/2006/relationships/slideLayout" Target="../slideLayouts/slideLayout42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24" Type="http://schemas.openxmlformats.org/officeDocument/2006/relationships/slideLayout" Target="../slideLayouts/slideLayout37.xml"/><Relationship Id="rId32" Type="http://schemas.openxmlformats.org/officeDocument/2006/relationships/theme" Target="../theme/theme2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23.xml"/><Relationship Id="rId19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44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Relationship Id="rId27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4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72A21C9-C23B-4B77-96F4-F02241E09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C9C955A-E19D-40AA-8A7F-CBD0F408A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E6AF62-7EA2-4604-8F88-86B58FAA64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E69AF1-BBC1-432A-AF06-EA7B0B70A8D1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90E7B8-0CD7-48BE-89D0-ECFD0032C8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B87167-7A56-4D78-A144-424891F69E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D356A-8EFA-4973-A860-22748F3903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509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2F0F37-5DEC-4AE3-A8B4-80920D549EDD}" type="datetimeFigureOut">
              <a:rPr lang="id-ID" smtClean="0"/>
              <a:t>02/11/2020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68E1E-DD5F-4C4E-93E5-DFBD0A5B319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9170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  <p:sldLayoutId id="2147483686" r:id="rId23"/>
    <p:sldLayoutId id="2147483687" r:id="rId24"/>
    <p:sldLayoutId id="2147483689" r:id="rId25"/>
    <p:sldLayoutId id="2147483690" r:id="rId26"/>
    <p:sldLayoutId id="2147483691" r:id="rId27"/>
    <p:sldLayoutId id="2147483692" r:id="rId28"/>
    <p:sldLayoutId id="2147483693" r:id="rId29"/>
    <p:sldLayoutId id="2147483694" r:id="rId30"/>
    <p:sldLayoutId id="2147483695" r:id="rId3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630FE33-E7CB-40A6-8D90-D3D4B4DC0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87D0FC-C4C3-469A-9333-3261EFF92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7BB9B5-10AA-4FD8-8FFC-B5D20FFC3C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86747-6363-4837-93DB-C78E810A6F6D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3FB8F5-11F0-438F-B26B-8FD15ECC7D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312377E-7A66-4EAB-B390-3663D27238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D6473D-03A6-4633-8826-5293B9E9AB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9167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12" Type="http://schemas.openxmlformats.org/officeDocument/2006/relationships/image" Target="../media/image36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30.sv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0" Type="http://schemas.openxmlformats.org/officeDocument/2006/relationships/image" Target="../media/image34.svg"/><Relationship Id="rId4" Type="http://schemas.openxmlformats.org/officeDocument/2006/relationships/image" Target="../media/image28.svg"/><Relationship Id="rId9" Type="http://schemas.openxmlformats.org/officeDocument/2006/relationships/image" Target="../media/image3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0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7" Type="http://schemas.openxmlformats.org/officeDocument/2006/relationships/image" Target="../media/image46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1.xml"/><Relationship Id="rId5" Type="http://schemas.openxmlformats.org/officeDocument/2006/relationships/image" Target="../media/image50.jpeg"/><Relationship Id="rId4" Type="http://schemas.openxmlformats.org/officeDocument/2006/relationships/image" Target="../media/image49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5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5.png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>
            <a:extLst>
              <a:ext uri="{FF2B5EF4-FFF2-40B4-BE49-F238E27FC236}">
                <a16:creationId xmlns:a16="http://schemas.microsoft.com/office/drawing/2014/main" id="{F8660BD7-913F-4248-9CB5-2FB02A2C805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813" b="7813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604327" y="1751244"/>
            <a:ext cx="8983346" cy="2809875"/>
          </a:xfrm>
          <a:prstGeom prst="rect">
            <a:avLst/>
          </a:prstGeom>
          <a:solidFill>
            <a:srgbClr val="4862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Subtitle 2"/>
          <p:cNvSpPr txBox="1"/>
          <p:nvPr/>
        </p:nvSpPr>
        <p:spPr>
          <a:xfrm>
            <a:off x="1697578" y="2055406"/>
            <a:ext cx="8796844" cy="13735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1500" dirty="0">
                <a:solidFill>
                  <a:prstClr val="white"/>
                </a:solidFill>
                <a:latin typeface="Perpetua" panose="02020502060401020303" pitchFamily="18" charset="0"/>
                <a:ea typeface="Lato Light" panose="020F0502020204030203" pitchFamily="34" charset="0"/>
                <a:cs typeface="Lato Light" panose="020F0502020204030203" pitchFamily="34" charset="0"/>
              </a:rPr>
              <a:t>Just be yourself</a:t>
            </a:r>
            <a:endParaRPr kumimoji="0" lang="id-ID" sz="11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erpetua" panose="02020502060401020303" pitchFamily="18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DDF18E9-0D24-4D20-9CAE-55100BBE2680}"/>
              </a:ext>
            </a:extLst>
          </p:cNvPr>
          <p:cNvSpPr txBox="1"/>
          <p:nvPr/>
        </p:nvSpPr>
        <p:spPr>
          <a:xfrm>
            <a:off x="6821964" y="4023442"/>
            <a:ext cx="3790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芦珺雯 石子莹 孙子淇 刘忆茹 王凤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5E7637A-295F-444F-A9E6-061D0B1AF388}"/>
              </a:ext>
            </a:extLst>
          </p:cNvPr>
          <p:cNvSpPr txBox="1"/>
          <p:nvPr/>
        </p:nvSpPr>
        <p:spPr>
          <a:xfrm>
            <a:off x="4977447" y="3548496"/>
            <a:ext cx="6243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——the advertising campaign for LF restaurants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C8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82"/>
          <p:cNvSpPr/>
          <p:nvPr/>
        </p:nvSpPr>
        <p:spPr bwMode="auto">
          <a:xfrm>
            <a:off x="9194360" y="2080638"/>
            <a:ext cx="781112" cy="6294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3767" y="5419"/>
                </a:moveTo>
                <a:cubicBezTo>
                  <a:pt x="4051" y="5419"/>
                  <a:pt x="4271" y="5505"/>
                  <a:pt x="4428" y="5687"/>
                </a:cubicBezTo>
                <a:cubicBezTo>
                  <a:pt x="4586" y="5865"/>
                  <a:pt x="4701" y="6078"/>
                  <a:pt x="4766" y="6326"/>
                </a:cubicBezTo>
                <a:cubicBezTo>
                  <a:pt x="4835" y="6574"/>
                  <a:pt x="4879" y="6836"/>
                  <a:pt x="4893" y="7106"/>
                </a:cubicBezTo>
                <a:cubicBezTo>
                  <a:pt x="4910" y="7377"/>
                  <a:pt x="4917" y="7596"/>
                  <a:pt x="4917" y="7760"/>
                </a:cubicBezTo>
                <a:lnTo>
                  <a:pt x="4917" y="9856"/>
                </a:lnTo>
                <a:cubicBezTo>
                  <a:pt x="4809" y="9928"/>
                  <a:pt x="4720" y="10015"/>
                  <a:pt x="4646" y="10110"/>
                </a:cubicBezTo>
                <a:cubicBezTo>
                  <a:pt x="4574" y="10208"/>
                  <a:pt x="4468" y="10257"/>
                  <a:pt x="4329" y="10257"/>
                </a:cubicBezTo>
                <a:lnTo>
                  <a:pt x="561" y="10257"/>
                </a:lnTo>
                <a:cubicBezTo>
                  <a:pt x="439" y="10257"/>
                  <a:pt x="338" y="10208"/>
                  <a:pt x="256" y="10110"/>
                </a:cubicBezTo>
                <a:cubicBezTo>
                  <a:pt x="177" y="10015"/>
                  <a:pt x="93" y="9928"/>
                  <a:pt x="0" y="9856"/>
                </a:cubicBezTo>
                <a:lnTo>
                  <a:pt x="0" y="7760"/>
                </a:lnTo>
                <a:cubicBezTo>
                  <a:pt x="0" y="7596"/>
                  <a:pt x="4" y="7377"/>
                  <a:pt x="12" y="7106"/>
                </a:cubicBezTo>
                <a:cubicBezTo>
                  <a:pt x="19" y="6836"/>
                  <a:pt x="57" y="6574"/>
                  <a:pt x="124" y="6326"/>
                </a:cubicBezTo>
                <a:cubicBezTo>
                  <a:pt x="196" y="6078"/>
                  <a:pt x="309" y="5865"/>
                  <a:pt x="465" y="5687"/>
                </a:cubicBezTo>
                <a:cubicBezTo>
                  <a:pt x="624" y="5508"/>
                  <a:pt x="842" y="5419"/>
                  <a:pt x="1123" y="5419"/>
                </a:cubicBezTo>
                <a:cubicBezTo>
                  <a:pt x="782" y="5151"/>
                  <a:pt x="508" y="4803"/>
                  <a:pt x="304" y="4377"/>
                </a:cubicBezTo>
                <a:cubicBezTo>
                  <a:pt x="103" y="3950"/>
                  <a:pt x="0" y="3469"/>
                  <a:pt x="0" y="2937"/>
                </a:cubicBezTo>
                <a:cubicBezTo>
                  <a:pt x="0" y="2539"/>
                  <a:pt x="64" y="2162"/>
                  <a:pt x="189" y="1805"/>
                </a:cubicBezTo>
                <a:cubicBezTo>
                  <a:pt x="316" y="1448"/>
                  <a:pt x="491" y="1134"/>
                  <a:pt x="717" y="861"/>
                </a:cubicBezTo>
                <a:cubicBezTo>
                  <a:pt x="943" y="590"/>
                  <a:pt x="1207" y="380"/>
                  <a:pt x="1504" y="227"/>
                </a:cubicBezTo>
                <a:cubicBezTo>
                  <a:pt x="1804" y="77"/>
                  <a:pt x="2119" y="0"/>
                  <a:pt x="2445" y="0"/>
                </a:cubicBezTo>
                <a:cubicBezTo>
                  <a:pt x="2793" y="0"/>
                  <a:pt x="3115" y="77"/>
                  <a:pt x="3412" y="227"/>
                </a:cubicBezTo>
                <a:cubicBezTo>
                  <a:pt x="3712" y="380"/>
                  <a:pt x="3969" y="590"/>
                  <a:pt x="4188" y="861"/>
                </a:cubicBezTo>
                <a:cubicBezTo>
                  <a:pt x="4406" y="1134"/>
                  <a:pt x="4584" y="1448"/>
                  <a:pt x="4716" y="1805"/>
                </a:cubicBezTo>
                <a:cubicBezTo>
                  <a:pt x="4850" y="2162"/>
                  <a:pt x="4917" y="2539"/>
                  <a:pt x="4917" y="2937"/>
                </a:cubicBezTo>
                <a:cubicBezTo>
                  <a:pt x="4917" y="3458"/>
                  <a:pt x="4814" y="3939"/>
                  <a:pt x="4603" y="4371"/>
                </a:cubicBezTo>
                <a:cubicBezTo>
                  <a:pt x="4392" y="4800"/>
                  <a:pt x="4115" y="5151"/>
                  <a:pt x="3767" y="5419"/>
                </a:cubicBezTo>
                <a:moveTo>
                  <a:pt x="18165" y="12062"/>
                </a:moveTo>
                <a:cubicBezTo>
                  <a:pt x="18672" y="12604"/>
                  <a:pt x="19070" y="13142"/>
                  <a:pt x="19356" y="13669"/>
                </a:cubicBezTo>
                <a:cubicBezTo>
                  <a:pt x="19641" y="14196"/>
                  <a:pt x="19788" y="14801"/>
                  <a:pt x="19788" y="15480"/>
                </a:cubicBezTo>
                <a:lnTo>
                  <a:pt x="19788" y="20816"/>
                </a:lnTo>
                <a:cubicBezTo>
                  <a:pt x="19694" y="20868"/>
                  <a:pt x="19620" y="20931"/>
                  <a:pt x="19557" y="20995"/>
                </a:cubicBezTo>
                <a:cubicBezTo>
                  <a:pt x="19497" y="21061"/>
                  <a:pt x="19425" y="21122"/>
                  <a:pt x="19344" y="21191"/>
                </a:cubicBezTo>
                <a:cubicBezTo>
                  <a:pt x="19262" y="21251"/>
                  <a:pt x="19173" y="21317"/>
                  <a:pt x="19075" y="21386"/>
                </a:cubicBezTo>
                <a:cubicBezTo>
                  <a:pt x="18976" y="21455"/>
                  <a:pt x="18835" y="21528"/>
                  <a:pt x="18662" y="21599"/>
                </a:cubicBezTo>
                <a:lnTo>
                  <a:pt x="2942" y="21599"/>
                </a:lnTo>
                <a:cubicBezTo>
                  <a:pt x="2675" y="21599"/>
                  <a:pt x="2467" y="21499"/>
                  <a:pt x="2318" y="21291"/>
                </a:cubicBezTo>
                <a:cubicBezTo>
                  <a:pt x="2167" y="21081"/>
                  <a:pt x="2003" y="20926"/>
                  <a:pt x="1819" y="20816"/>
                </a:cubicBezTo>
                <a:lnTo>
                  <a:pt x="1819" y="15480"/>
                </a:lnTo>
                <a:cubicBezTo>
                  <a:pt x="1819" y="14763"/>
                  <a:pt x="1989" y="14127"/>
                  <a:pt x="2335" y="13571"/>
                </a:cubicBezTo>
                <a:cubicBezTo>
                  <a:pt x="2678" y="13018"/>
                  <a:pt x="3052" y="12511"/>
                  <a:pt x="3460" y="12062"/>
                </a:cubicBezTo>
                <a:cubicBezTo>
                  <a:pt x="3535" y="11970"/>
                  <a:pt x="3633" y="11869"/>
                  <a:pt x="3753" y="11766"/>
                </a:cubicBezTo>
                <a:cubicBezTo>
                  <a:pt x="3873" y="11659"/>
                  <a:pt x="4000" y="11590"/>
                  <a:pt x="4137" y="11553"/>
                </a:cubicBezTo>
                <a:cubicBezTo>
                  <a:pt x="4276" y="11495"/>
                  <a:pt x="4432" y="11466"/>
                  <a:pt x="4610" y="11455"/>
                </a:cubicBezTo>
                <a:cubicBezTo>
                  <a:pt x="4785" y="11446"/>
                  <a:pt x="4956" y="11423"/>
                  <a:pt x="5126" y="11388"/>
                </a:cubicBezTo>
                <a:cubicBezTo>
                  <a:pt x="5594" y="11299"/>
                  <a:pt x="6091" y="11210"/>
                  <a:pt x="6621" y="11121"/>
                </a:cubicBezTo>
                <a:cubicBezTo>
                  <a:pt x="7149" y="11034"/>
                  <a:pt x="7665" y="10945"/>
                  <a:pt x="8172" y="10853"/>
                </a:cubicBezTo>
                <a:cubicBezTo>
                  <a:pt x="7483" y="10326"/>
                  <a:pt x="6928" y="9632"/>
                  <a:pt x="6513" y="8762"/>
                </a:cubicBezTo>
                <a:cubicBezTo>
                  <a:pt x="6093" y="7896"/>
                  <a:pt x="5884" y="6940"/>
                  <a:pt x="5884" y="5903"/>
                </a:cubicBezTo>
                <a:cubicBezTo>
                  <a:pt x="5884" y="5097"/>
                  <a:pt x="6016" y="4331"/>
                  <a:pt x="6275" y="3608"/>
                </a:cubicBezTo>
                <a:cubicBezTo>
                  <a:pt x="6535" y="2885"/>
                  <a:pt x="6887" y="2260"/>
                  <a:pt x="7331" y="1733"/>
                </a:cubicBezTo>
                <a:cubicBezTo>
                  <a:pt x="7778" y="1203"/>
                  <a:pt x="8299" y="786"/>
                  <a:pt x="8894" y="472"/>
                </a:cubicBezTo>
                <a:cubicBezTo>
                  <a:pt x="9494" y="158"/>
                  <a:pt x="10125" y="3"/>
                  <a:pt x="10802" y="3"/>
                </a:cubicBezTo>
                <a:cubicBezTo>
                  <a:pt x="11476" y="3"/>
                  <a:pt x="12112" y="158"/>
                  <a:pt x="12710" y="472"/>
                </a:cubicBezTo>
                <a:cubicBezTo>
                  <a:pt x="13307" y="786"/>
                  <a:pt x="13826" y="1203"/>
                  <a:pt x="14272" y="1733"/>
                </a:cubicBezTo>
                <a:cubicBezTo>
                  <a:pt x="14716" y="2260"/>
                  <a:pt x="15067" y="2885"/>
                  <a:pt x="15328" y="3608"/>
                </a:cubicBezTo>
                <a:cubicBezTo>
                  <a:pt x="15590" y="4331"/>
                  <a:pt x="15719" y="5097"/>
                  <a:pt x="15719" y="5903"/>
                </a:cubicBezTo>
                <a:cubicBezTo>
                  <a:pt x="15719" y="6939"/>
                  <a:pt x="15513" y="7890"/>
                  <a:pt x="15100" y="8757"/>
                </a:cubicBezTo>
                <a:cubicBezTo>
                  <a:pt x="14685" y="9620"/>
                  <a:pt x="14128" y="10320"/>
                  <a:pt x="13432" y="10853"/>
                </a:cubicBezTo>
                <a:cubicBezTo>
                  <a:pt x="13936" y="10945"/>
                  <a:pt x="14452" y="11031"/>
                  <a:pt x="14978" y="11115"/>
                </a:cubicBezTo>
                <a:cubicBezTo>
                  <a:pt x="15504" y="11198"/>
                  <a:pt x="16005" y="11288"/>
                  <a:pt x="16478" y="11388"/>
                </a:cubicBezTo>
                <a:cubicBezTo>
                  <a:pt x="16653" y="11426"/>
                  <a:pt x="16826" y="11449"/>
                  <a:pt x="16994" y="11455"/>
                </a:cubicBezTo>
                <a:cubicBezTo>
                  <a:pt x="17162" y="11466"/>
                  <a:pt x="17323" y="11495"/>
                  <a:pt x="17467" y="11553"/>
                </a:cubicBezTo>
                <a:cubicBezTo>
                  <a:pt x="17603" y="11590"/>
                  <a:pt x="17731" y="11659"/>
                  <a:pt x="17851" y="11766"/>
                </a:cubicBezTo>
                <a:cubicBezTo>
                  <a:pt x="17966" y="11869"/>
                  <a:pt x="18074" y="11970"/>
                  <a:pt x="18165" y="12062"/>
                </a:cubicBezTo>
                <a:moveTo>
                  <a:pt x="20474" y="5419"/>
                </a:moveTo>
                <a:cubicBezTo>
                  <a:pt x="20757" y="5419"/>
                  <a:pt x="20973" y="5505"/>
                  <a:pt x="21124" y="5687"/>
                </a:cubicBezTo>
                <a:cubicBezTo>
                  <a:pt x="21271" y="5865"/>
                  <a:pt x="21381" y="6078"/>
                  <a:pt x="21448" y="6326"/>
                </a:cubicBezTo>
                <a:cubicBezTo>
                  <a:pt x="21520" y="6574"/>
                  <a:pt x="21561" y="6836"/>
                  <a:pt x="21576" y="7106"/>
                </a:cubicBezTo>
                <a:cubicBezTo>
                  <a:pt x="21592" y="7377"/>
                  <a:pt x="21599" y="7596"/>
                  <a:pt x="21599" y="7760"/>
                </a:cubicBezTo>
                <a:lnTo>
                  <a:pt x="21599" y="9856"/>
                </a:lnTo>
                <a:cubicBezTo>
                  <a:pt x="21508" y="9928"/>
                  <a:pt x="21422" y="10015"/>
                  <a:pt x="21340" y="10110"/>
                </a:cubicBezTo>
                <a:cubicBezTo>
                  <a:pt x="21261" y="10208"/>
                  <a:pt x="21158" y="10257"/>
                  <a:pt x="21036" y="10257"/>
                </a:cubicBezTo>
                <a:lnTo>
                  <a:pt x="17268" y="10257"/>
                </a:lnTo>
                <a:cubicBezTo>
                  <a:pt x="17131" y="10257"/>
                  <a:pt x="17023" y="10208"/>
                  <a:pt x="16953" y="10110"/>
                </a:cubicBezTo>
                <a:cubicBezTo>
                  <a:pt x="16879" y="10015"/>
                  <a:pt x="16790" y="9928"/>
                  <a:pt x="16682" y="9856"/>
                </a:cubicBezTo>
                <a:lnTo>
                  <a:pt x="16682" y="7760"/>
                </a:lnTo>
                <a:cubicBezTo>
                  <a:pt x="16682" y="7596"/>
                  <a:pt x="16692" y="7377"/>
                  <a:pt x="16706" y="7106"/>
                </a:cubicBezTo>
                <a:cubicBezTo>
                  <a:pt x="16720" y="6836"/>
                  <a:pt x="16766" y="6574"/>
                  <a:pt x="16836" y="6326"/>
                </a:cubicBezTo>
                <a:cubicBezTo>
                  <a:pt x="16912" y="6078"/>
                  <a:pt x="17023" y="5865"/>
                  <a:pt x="17183" y="5687"/>
                </a:cubicBezTo>
                <a:cubicBezTo>
                  <a:pt x="17337" y="5508"/>
                  <a:pt x="17556" y="5419"/>
                  <a:pt x="17829" y="5419"/>
                </a:cubicBezTo>
                <a:cubicBezTo>
                  <a:pt x="17488" y="5151"/>
                  <a:pt x="17210" y="4803"/>
                  <a:pt x="16999" y="4377"/>
                </a:cubicBezTo>
                <a:cubicBezTo>
                  <a:pt x="16788" y="3950"/>
                  <a:pt x="16682" y="3469"/>
                  <a:pt x="16682" y="2937"/>
                </a:cubicBezTo>
                <a:cubicBezTo>
                  <a:pt x="16682" y="2539"/>
                  <a:pt x="16744" y="2162"/>
                  <a:pt x="16872" y="1805"/>
                </a:cubicBezTo>
                <a:cubicBezTo>
                  <a:pt x="16999" y="1448"/>
                  <a:pt x="17174" y="1134"/>
                  <a:pt x="17400" y="861"/>
                </a:cubicBezTo>
                <a:cubicBezTo>
                  <a:pt x="17625" y="590"/>
                  <a:pt x="17889" y="380"/>
                  <a:pt x="18187" y="227"/>
                </a:cubicBezTo>
                <a:cubicBezTo>
                  <a:pt x="18487" y="77"/>
                  <a:pt x="18808" y="0"/>
                  <a:pt x="19152" y="0"/>
                </a:cubicBezTo>
                <a:cubicBezTo>
                  <a:pt x="19480" y="0"/>
                  <a:pt x="19795" y="77"/>
                  <a:pt x="20095" y="227"/>
                </a:cubicBezTo>
                <a:cubicBezTo>
                  <a:pt x="20395" y="380"/>
                  <a:pt x="20656" y="590"/>
                  <a:pt x="20882" y="861"/>
                </a:cubicBezTo>
                <a:cubicBezTo>
                  <a:pt x="21108" y="1134"/>
                  <a:pt x="21285" y="1448"/>
                  <a:pt x="21412" y="1805"/>
                </a:cubicBezTo>
                <a:cubicBezTo>
                  <a:pt x="21537" y="2162"/>
                  <a:pt x="21599" y="2539"/>
                  <a:pt x="21599" y="2937"/>
                </a:cubicBezTo>
                <a:cubicBezTo>
                  <a:pt x="21599" y="3458"/>
                  <a:pt x="21499" y="3939"/>
                  <a:pt x="21295" y="4371"/>
                </a:cubicBezTo>
                <a:cubicBezTo>
                  <a:pt x="21093" y="4800"/>
                  <a:pt x="20820" y="5151"/>
                  <a:pt x="20474" y="541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48" tIns="19048" rIns="19048" bIns="19048" anchor="ctr"/>
          <a:lstStyle/>
          <a:p>
            <a:pPr marL="0" marR="0" lvl="0" indent="0" algn="l" defTabSz="1714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0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Gill Sans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006597" y="2743603"/>
            <a:ext cx="21788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dirty="0">
                <a:solidFill>
                  <a:prstClr val="whit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mployment</a:t>
            </a:r>
            <a:endParaRPr kumimoji="0" lang="id-ID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518585" y="2788128"/>
            <a:ext cx="24272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prstClr val="whit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</a:t>
            </a:r>
            <a:r>
              <a:rPr kumimoji="0" lang="id-ID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orld of work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172456" y="2715594"/>
            <a:ext cx="10740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udy</a:t>
            </a:r>
            <a:endParaRPr kumimoji="0" lang="id-ID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852009" y="5118265"/>
            <a:ext cx="160813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prstClr val="whit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</a:t>
            </a:r>
            <a:r>
              <a:rPr kumimoji="0" lang="id-ID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arriage</a:t>
            </a:r>
          </a:p>
        </p:txBody>
      </p:sp>
      <p:sp>
        <p:nvSpPr>
          <p:cNvPr id="30" name="Subtitle 2"/>
          <p:cNvSpPr txBox="1"/>
          <p:nvPr/>
        </p:nvSpPr>
        <p:spPr>
          <a:xfrm>
            <a:off x="2544443" y="3280847"/>
            <a:ext cx="7103111" cy="107698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Pressure on young women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 rot="4597506">
            <a:off x="-407915" y="-1368602"/>
            <a:ext cx="2849208" cy="448952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 rot="13937847">
            <a:off x="9155934" y="3304929"/>
            <a:ext cx="2849208" cy="4489526"/>
          </a:xfrm>
          <a:prstGeom prst="rect">
            <a:avLst/>
          </a:prstGeom>
        </p:spPr>
      </p:pic>
      <p:pic>
        <p:nvPicPr>
          <p:cNvPr id="51" name="图形 50" descr="铅笔">
            <a:extLst>
              <a:ext uri="{FF2B5EF4-FFF2-40B4-BE49-F238E27FC236}">
                <a16:creationId xmlns:a16="http://schemas.microsoft.com/office/drawing/2014/main" id="{0160F857-F37B-4370-B6E8-CA0FFE122A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16528" y="1831029"/>
            <a:ext cx="879097" cy="879097"/>
          </a:xfrm>
          <a:prstGeom prst="rect">
            <a:avLst/>
          </a:prstGeom>
        </p:spPr>
      </p:pic>
      <p:pic>
        <p:nvPicPr>
          <p:cNvPr id="53" name="图形 52" descr="女性形象">
            <a:extLst>
              <a:ext uri="{FF2B5EF4-FFF2-40B4-BE49-F238E27FC236}">
                <a16:creationId xmlns:a16="http://schemas.microsoft.com/office/drawing/2014/main" id="{46438857-8B30-42D2-874D-745CD245C8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594108" y="1837061"/>
            <a:ext cx="1003783" cy="1003783"/>
          </a:xfrm>
          <a:prstGeom prst="rect">
            <a:avLst/>
          </a:prstGeom>
        </p:spPr>
      </p:pic>
      <p:pic>
        <p:nvPicPr>
          <p:cNvPr id="55" name="图形 54" descr="两个女人">
            <a:extLst>
              <a:ext uri="{FF2B5EF4-FFF2-40B4-BE49-F238E27FC236}">
                <a16:creationId xmlns:a16="http://schemas.microsoft.com/office/drawing/2014/main" id="{B66C7D97-35C9-40F7-B5D7-3C416FE4020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087243" y="4131744"/>
            <a:ext cx="914400" cy="914400"/>
          </a:xfrm>
          <a:prstGeom prst="rect">
            <a:avLst/>
          </a:prstGeom>
        </p:spPr>
      </p:pic>
      <p:pic>
        <p:nvPicPr>
          <p:cNvPr id="57" name="图形 56" descr="有两个子女的家庭">
            <a:extLst>
              <a:ext uri="{FF2B5EF4-FFF2-40B4-BE49-F238E27FC236}">
                <a16:creationId xmlns:a16="http://schemas.microsoft.com/office/drawing/2014/main" id="{EC625FA6-6A9E-43FF-8071-1A9B0054104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417022" y="3909968"/>
            <a:ext cx="1357952" cy="1357952"/>
          </a:xfrm>
          <a:prstGeom prst="rect">
            <a:avLst/>
          </a:prstGeom>
        </p:spPr>
      </p:pic>
      <p:sp>
        <p:nvSpPr>
          <p:cNvPr id="59" name="Rectangle 19">
            <a:extLst>
              <a:ext uri="{FF2B5EF4-FFF2-40B4-BE49-F238E27FC236}">
                <a16:creationId xmlns:a16="http://schemas.microsoft.com/office/drawing/2014/main" id="{F8D967E3-55CA-4A6F-8A88-8B11593252CD}"/>
              </a:ext>
            </a:extLst>
          </p:cNvPr>
          <p:cNvSpPr/>
          <p:nvPr/>
        </p:nvSpPr>
        <p:spPr>
          <a:xfrm>
            <a:off x="5503784" y="5118265"/>
            <a:ext cx="118442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Family</a:t>
            </a:r>
            <a:endParaRPr kumimoji="0" lang="id-ID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61" name="图形 60" descr="推婴儿车的女人">
            <a:extLst>
              <a:ext uri="{FF2B5EF4-FFF2-40B4-BE49-F238E27FC236}">
                <a16:creationId xmlns:a16="http://schemas.microsoft.com/office/drawing/2014/main" id="{78B4316D-A869-4A2A-93F1-0A11E22D56F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190353" y="4001932"/>
            <a:ext cx="1083116" cy="1083116"/>
          </a:xfrm>
          <a:prstGeom prst="rect">
            <a:avLst/>
          </a:prstGeom>
        </p:spPr>
      </p:pic>
      <p:sp>
        <p:nvSpPr>
          <p:cNvPr id="63" name="Rectangle 11">
            <a:extLst>
              <a:ext uri="{FF2B5EF4-FFF2-40B4-BE49-F238E27FC236}">
                <a16:creationId xmlns:a16="http://schemas.microsoft.com/office/drawing/2014/main" id="{00A64677-7994-4EC1-9138-1850F43044CD}"/>
              </a:ext>
            </a:extLst>
          </p:cNvPr>
          <p:cNvSpPr/>
          <p:nvPr/>
        </p:nvSpPr>
        <p:spPr>
          <a:xfrm>
            <a:off x="8734121" y="5118265"/>
            <a:ext cx="23487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prstClr val="whit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</a:t>
            </a:r>
            <a:r>
              <a:rPr kumimoji="0" lang="id-ID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hild-bearing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B58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419210" y="1615678"/>
            <a:ext cx="7592992" cy="3626644"/>
          </a:xfrm>
          <a:prstGeom prst="rect">
            <a:avLst/>
          </a:prstGeom>
          <a:solidFill>
            <a:srgbClr val="B792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Subtitle 2"/>
          <p:cNvSpPr txBox="1"/>
          <p:nvPr/>
        </p:nvSpPr>
        <p:spPr>
          <a:xfrm>
            <a:off x="3730201" y="2146098"/>
            <a:ext cx="4652258" cy="71433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4000" b="1" dirty="0">
                <a:solidFill>
                  <a:prstClr val="white"/>
                </a:solidFill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Build the t</a:t>
            </a:r>
            <a:r>
              <a:rPr kumimoji="0" lang="id-ID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hird space</a:t>
            </a:r>
          </a:p>
        </p:txBody>
      </p:sp>
      <p:sp>
        <p:nvSpPr>
          <p:cNvPr id="36" name="Rectangle 35"/>
          <p:cNvSpPr/>
          <p:nvPr/>
        </p:nvSpPr>
        <p:spPr>
          <a:xfrm>
            <a:off x="3730201" y="2860432"/>
            <a:ext cx="670031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 the 1970s, Ray Oldenburg, an American sociologist, put forward the concept of "third space" from the perspective of urban and social research.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prstClr val="white"/>
                </a:solidFill>
                <a:latin typeface="宋体" panose="02010600030101010101" pitchFamily="2" charset="-122"/>
                <a:ea typeface="宋体" panose="02010600030101010101" pitchFamily="2" charset="-122"/>
                <a:cs typeface="Lato" panose="020F0502020204030203" pitchFamily="34" charset="0"/>
              </a:rPr>
              <a:t>·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first space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——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place where we lived as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Lato" panose="020F0502020204030203" pitchFamily="34" charset="0"/>
              </a:rPr>
              <a:t>·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second space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——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place where we spent a lot of time working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Lato" panose="020F0502020204030203" pitchFamily="34" charset="0"/>
              </a:rPr>
              <a:t>·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third space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——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an informal public gathering place outside the living and working places. The concept of "third space" highlighted the social role of the venue, such as cafes, teahouses, bars, community centers,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etc</a:t>
            </a:r>
            <a:endParaRPr kumimoji="0" lang="id-ID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8831297" y="351951"/>
            <a:ext cx="3735588" cy="6858000"/>
          </a:xfrm>
          <a:prstGeom prst="rect">
            <a:avLst/>
          </a:prstGeom>
        </p:spPr>
      </p:pic>
      <p:pic>
        <p:nvPicPr>
          <p:cNvPr id="8" name="图片占位符 7" descr="图片包含 墙壁, 座位, 家具, 室内&#10;&#10;描述已自动生成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2" descr="图片包含 墙壁, 室内, 餐桌, 地板&#10;&#10;描述已自动生成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4" name="Rectangle 3"/>
          <p:cNvSpPr/>
          <p:nvPr/>
        </p:nvSpPr>
        <p:spPr>
          <a:xfrm>
            <a:off x="1932350" y="0"/>
            <a:ext cx="8327300" cy="6858000"/>
          </a:xfrm>
          <a:prstGeom prst="rect">
            <a:avLst/>
          </a:prstGeom>
          <a:solidFill>
            <a:srgbClr val="4E6A5C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608625" y="1997075"/>
            <a:ext cx="3149600" cy="5359400"/>
          </a:xfrm>
          <a:prstGeom prst="rect">
            <a:avLst/>
          </a:prstGeom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486512C7-064F-4F20-BF36-98FDEAA2C8A8}"/>
              </a:ext>
            </a:extLst>
          </p:cNvPr>
          <p:cNvSpPr txBox="1"/>
          <p:nvPr/>
        </p:nvSpPr>
        <p:spPr>
          <a:xfrm>
            <a:off x="3730201" y="2146098"/>
            <a:ext cx="4652258" cy="71433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id-ID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layfair Display" panose="00000500000000000000" pitchFamily="50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3B418CFB-5AB1-4EA7-B17A-92FA7F6AEF58}"/>
              </a:ext>
            </a:extLst>
          </p:cNvPr>
          <p:cNvSpPr txBox="1"/>
          <p:nvPr/>
        </p:nvSpPr>
        <p:spPr>
          <a:xfrm>
            <a:off x="3035194" y="358715"/>
            <a:ext cx="6121612" cy="71433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4000" b="1" dirty="0">
                <a:solidFill>
                  <a:prstClr val="white"/>
                </a:solidFill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H</a:t>
            </a:r>
            <a:r>
              <a:rPr kumimoji="0" lang="id-ID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ierarchical theory of needs</a:t>
            </a:r>
          </a:p>
        </p:txBody>
      </p:sp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04D3F9CB-0BF5-4699-9020-8ED9C3C369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80547563"/>
              </p:ext>
            </p:extLst>
          </p:nvPr>
        </p:nvGraphicFramePr>
        <p:xfrm>
          <a:off x="2251075" y="1263549"/>
          <a:ext cx="7921625" cy="50652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箭头: 右 10">
            <a:extLst>
              <a:ext uri="{FF2B5EF4-FFF2-40B4-BE49-F238E27FC236}">
                <a16:creationId xmlns:a16="http://schemas.microsoft.com/office/drawing/2014/main" id="{0F9BC59E-CCB8-4F85-B633-D9A1F4C3E752}"/>
              </a:ext>
            </a:extLst>
          </p:cNvPr>
          <p:cNvSpPr/>
          <p:nvPr/>
        </p:nvSpPr>
        <p:spPr>
          <a:xfrm>
            <a:off x="4113450" y="2503265"/>
            <a:ext cx="719750" cy="28756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id="{0673F6B0-B9E8-45C7-8690-C72F4E5D4B17}"/>
              </a:ext>
            </a:extLst>
          </p:cNvPr>
          <p:cNvSpPr/>
          <p:nvPr/>
        </p:nvSpPr>
        <p:spPr>
          <a:xfrm>
            <a:off x="3370326" y="3540138"/>
            <a:ext cx="719750" cy="28756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1" name="Rectangle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C4A3A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Right Triangle 19"/>
          <p:cNvSpPr/>
          <p:nvPr/>
        </p:nvSpPr>
        <p:spPr>
          <a:xfrm flipH="1">
            <a:off x="1956122" y="0"/>
            <a:ext cx="10235878" cy="6852212"/>
          </a:xfrm>
          <a:prstGeom prst="rtTriangle">
            <a:avLst/>
          </a:prstGeom>
          <a:solidFill>
            <a:srgbClr val="9C4A3A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196883" y="1956122"/>
            <a:ext cx="6103508" cy="3388664"/>
            <a:chOff x="1154113" y="2038815"/>
            <a:chExt cx="4040774" cy="2215331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113" y="2038815"/>
              <a:ext cx="4040774" cy="2215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Rectangle 8"/>
            <p:cNvSpPr/>
            <p:nvPr/>
          </p:nvSpPr>
          <p:spPr>
            <a:xfrm>
              <a:off x="1739900" y="2178050"/>
              <a:ext cx="2851150" cy="179705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6" name="Rectangle 15"/>
          <p:cNvSpPr/>
          <p:nvPr/>
        </p:nvSpPr>
        <p:spPr>
          <a:xfrm>
            <a:off x="6969132" y="1840148"/>
            <a:ext cx="40608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Online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kumimoji="0" lang="id-ID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media</a:t>
            </a:r>
          </a:p>
        </p:txBody>
      </p:sp>
      <p:pic>
        <p:nvPicPr>
          <p:cNvPr id="3" name="图片占位符 2" descr="图片包含 墙壁, 室内, 花瓶, 鲜花&#10;&#10;描述已自动生成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81850" y="2163314"/>
            <a:ext cx="4306458" cy="2749550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 rot="19870197">
            <a:off x="4318320" y="1128676"/>
            <a:ext cx="2964946" cy="4671895"/>
          </a:xfrm>
          <a:prstGeom prst="rect">
            <a:avLst/>
          </a:prstGeom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8AE630DE-C55C-4464-929A-0CBCD7AC1BBD}"/>
              </a:ext>
            </a:extLst>
          </p:cNvPr>
          <p:cNvSpPr txBox="1"/>
          <p:nvPr/>
        </p:nvSpPr>
        <p:spPr>
          <a:xfrm>
            <a:off x="1840069" y="3023713"/>
            <a:ext cx="3071140" cy="108532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Media</a:t>
            </a:r>
            <a:endParaRPr kumimoji="0" lang="id-ID" sz="80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  <a:uLnTx/>
              <a:uFillTx/>
              <a:latin typeface="Playfair Display" panose="00000500000000000000" pitchFamily="50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A4C24A9-C0E8-4D6B-816B-54E4932798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7547" y="2807703"/>
            <a:ext cx="912083" cy="91208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A2C3223-6FDA-41F3-8DF0-534BAC3267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44174" y="2804808"/>
            <a:ext cx="912083" cy="91208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9907A89-F813-4B19-AE77-0821662BEB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17867" y="2807702"/>
            <a:ext cx="912083" cy="912083"/>
          </a:xfrm>
          <a:prstGeom prst="rect">
            <a:avLst/>
          </a:prstGeom>
        </p:spPr>
      </p:pic>
      <p:sp>
        <p:nvSpPr>
          <p:cNvPr id="26" name="Rectangle 15">
            <a:extLst>
              <a:ext uri="{FF2B5EF4-FFF2-40B4-BE49-F238E27FC236}">
                <a16:creationId xmlns:a16="http://schemas.microsoft.com/office/drawing/2014/main" id="{A89A62AC-4069-4F53-8F2F-5AD3C591FD0A}"/>
              </a:ext>
            </a:extLst>
          </p:cNvPr>
          <p:cNvSpPr/>
          <p:nvPr/>
        </p:nvSpPr>
        <p:spPr>
          <a:xfrm>
            <a:off x="7046735" y="4192823"/>
            <a:ext cx="534214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Elevator advertisement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828800" y="867228"/>
            <a:ext cx="10363200" cy="5123543"/>
          </a:xfrm>
          <a:prstGeom prst="rect">
            <a:avLst/>
          </a:prstGeom>
          <a:solidFill>
            <a:srgbClr val="4E6A5C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0221888" y="2080037"/>
            <a:ext cx="14403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059659" y="1643101"/>
            <a:ext cx="258068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SHARING MENU</a:t>
            </a:r>
            <a:endParaRPr kumimoji="0" lang="id-ID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137920" y="1567138"/>
            <a:ext cx="18464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BLIND BOX</a:t>
            </a:r>
            <a:endParaRPr kumimoji="0" lang="id-ID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550245" y="3761178"/>
            <a:ext cx="2336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COOPERATION</a:t>
            </a:r>
            <a:endParaRPr kumimoji="0" lang="id-ID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6" name="Subtitle 2"/>
          <p:cNvSpPr txBox="1"/>
          <p:nvPr/>
        </p:nvSpPr>
        <p:spPr>
          <a:xfrm>
            <a:off x="2409485" y="4519385"/>
            <a:ext cx="2593836" cy="62411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Offline promotion</a:t>
            </a:r>
            <a:endParaRPr kumimoji="0" lang="id-ID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layfair Display" panose="00000500000000000000" pitchFamily="50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2750663" y="2059385"/>
            <a:ext cx="1850253" cy="2345153"/>
          </a:xfrm>
          <a:prstGeom prst="rect">
            <a:avLst/>
          </a:prstGeom>
        </p:spPr>
      </p:pic>
      <p:pic>
        <p:nvPicPr>
          <p:cNvPr id="20" name="图片占位符 19" descr="图片包含 户外, 雪花, 地面, 人员&#10;&#10;描述已自动生成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7" name="图片占位符 6" descr="图片包含 墙壁, 室内, 餐桌, 地板&#10;&#10;描述已自动生成"/>
          <p:cNvPicPr>
            <a:picLocks noGrp="1" noChangeAspect="1"/>
          </p:cNvPicPr>
          <p:nvPr>
            <p:ph type="pic" sz="quarter" idx="11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4" name="图片占位符 3" descr="图片包含 墙壁, 室内&#10;&#10;描述已自动生成"/>
          <p:cNvPicPr>
            <a:picLocks noGrp="1" noChangeAspect="1"/>
          </p:cNvPicPr>
          <p:nvPr>
            <p:ph type="pic" sz="quarter" idx="10"/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0B436320-C98D-4AF5-A1CB-2512FA63E54F}"/>
              </a:ext>
            </a:extLst>
          </p:cNvPr>
          <p:cNvSpPr txBox="1"/>
          <p:nvPr/>
        </p:nvSpPr>
        <p:spPr>
          <a:xfrm>
            <a:off x="5181600" y="2080037"/>
            <a:ext cx="22053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a variety of set menus with good nutrient and good taste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CA928AA-2E2D-4F75-8529-C18162E659AB}"/>
              </a:ext>
            </a:extLst>
          </p:cNvPr>
          <p:cNvSpPr txBox="1"/>
          <p:nvPr/>
        </p:nvSpPr>
        <p:spPr>
          <a:xfrm>
            <a:off x="7587687" y="4327892"/>
            <a:ext cx="240048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“one-yuan donation” activity with local environmental protection organizations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AE1F85D-74CB-45E0-AFDC-DB33F6815A84}"/>
              </a:ext>
            </a:extLst>
          </p:cNvPr>
          <p:cNvSpPr txBox="1"/>
          <p:nvPr/>
        </p:nvSpPr>
        <p:spPr>
          <a:xfrm>
            <a:off x="9988176" y="2126203"/>
            <a:ext cx="20708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a thank-you card  and a vegetable-shaped plastic toy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2361C4F-C0DC-419C-8F5D-AE5FA4290DCD}"/>
              </a:ext>
            </a:extLst>
          </p:cNvPr>
          <p:cNvSpPr txBox="1"/>
          <p:nvPr/>
        </p:nvSpPr>
        <p:spPr>
          <a:xfrm rot="20972304">
            <a:off x="472185" y="571871"/>
            <a:ext cx="503816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Segoe Script" panose="030B0504020000000003" pitchFamily="66" charset="0"/>
                <a:ea typeface="等线" panose="02010600030101010101" pitchFamily="2" charset="-122"/>
                <a:cs typeface="+mn-cs"/>
              </a:rPr>
              <a:t>Thanks for your support for environment protection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Segoe Script" panose="030B0504020000000003" pitchFamily="66" charset="0"/>
                <a:ea typeface="等线" panose="02010600030101010101" pitchFamily="2" charset="-122"/>
                <a:cs typeface="+mn-cs"/>
              </a:rPr>
              <a:t>.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70AD47">
                  <a:lumMod val="50000"/>
                </a:srgbClr>
              </a:solidFill>
              <a:effectLst/>
              <a:uLnTx/>
              <a:uFillTx/>
              <a:latin typeface="Segoe Script" panose="030B0504020000000003" pitchFamily="66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0" y="-1"/>
            <a:ext cx="12192000" cy="4456253"/>
          </a:xfrm>
          <a:prstGeom prst="rect">
            <a:avLst/>
          </a:prstGeom>
          <a:solidFill>
            <a:srgbClr val="4862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9" name="图片占位符 8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6675" y="1132205"/>
            <a:ext cx="7304897" cy="4869931"/>
          </a:xfrm>
          <a:prstGeom prst="rect">
            <a:avLst/>
          </a:prstGeom>
        </p:spPr>
      </p:pic>
      <p:sp>
        <p:nvSpPr>
          <p:cNvPr id="6" name="Subtitle 2"/>
          <p:cNvSpPr txBox="1"/>
          <p:nvPr/>
        </p:nvSpPr>
        <p:spPr>
          <a:xfrm>
            <a:off x="240428" y="2193576"/>
            <a:ext cx="8221088" cy="13735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1500" dirty="0">
                <a:solidFill>
                  <a:prstClr val="white"/>
                </a:solidFill>
                <a:latin typeface="Quentin" panose="02000506000000020002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Thanks</a:t>
            </a:r>
            <a:endParaRPr kumimoji="0" lang="id-ID" sz="11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Quentin" panose="02000506000000020002" pitchFamily="2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62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/>
          <p:cNvSpPr txBox="1"/>
          <p:nvPr/>
        </p:nvSpPr>
        <p:spPr>
          <a:xfrm>
            <a:off x="8588887" y="1382269"/>
            <a:ext cx="3603113" cy="62420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id-ID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status of industry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5927324" y="1694372"/>
            <a:ext cx="2176162" cy="3429000"/>
          </a:xfrm>
          <a:prstGeom prst="rect">
            <a:avLst/>
          </a:prstGeom>
        </p:spPr>
      </p:pic>
      <p:pic>
        <p:nvPicPr>
          <p:cNvPr id="11" name="图片 11"/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tretch>
            <a:fillRect/>
          </a:stretch>
        </p:blipFill>
        <p:spPr>
          <a:xfrm>
            <a:off x="140970" y="281305"/>
            <a:ext cx="6774815" cy="2976880"/>
          </a:xfrm>
          <a:prstGeom prst="rect">
            <a:avLst/>
          </a:prstGeom>
        </p:spPr>
      </p:pic>
      <p:sp>
        <p:nvSpPr>
          <p:cNvPr id="8" name="Subtitle 2"/>
          <p:cNvSpPr txBox="1"/>
          <p:nvPr/>
        </p:nvSpPr>
        <p:spPr>
          <a:xfrm>
            <a:off x="-895790" y="5144817"/>
            <a:ext cx="8221088" cy="13735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1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Quentin" panose="02000506000000020002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About </a:t>
            </a:r>
            <a:r>
              <a:rPr kumimoji="0" lang="en-US" altLang="id-ID" sz="11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Quentin" panose="02000506000000020002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us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103486" y="3055458"/>
            <a:ext cx="396621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Nowadays, people attach great importance to healthy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5B9BD5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diet,More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and more companies are entering the industry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60000"/>
                  <a:lumOff val="40000"/>
                </a:srgb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60000"/>
                  <a:lumOff val="40000"/>
                </a:srgb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占位符 9" descr="图片包含 墙壁, 人员, 室内, 沙发&#10;&#10;描述已自动生成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/>
          <a:srcRect/>
          <a:stretch>
            <a:fillRect/>
          </a:stretch>
        </p:blipFill>
        <p:spPr/>
      </p:pic>
      <p:sp>
        <p:nvSpPr>
          <p:cNvPr id="4" name="Rectangle 3"/>
          <p:cNvSpPr/>
          <p:nvPr/>
        </p:nvSpPr>
        <p:spPr>
          <a:xfrm>
            <a:off x="472577" y="525112"/>
            <a:ext cx="9711161" cy="5477719"/>
          </a:xfrm>
          <a:prstGeom prst="rect">
            <a:avLst/>
          </a:prstGeom>
          <a:solidFill>
            <a:srgbClr val="D8B585">
              <a:alpha val="9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ubtitle 2"/>
          <p:cNvSpPr txBox="1"/>
          <p:nvPr/>
        </p:nvSpPr>
        <p:spPr>
          <a:xfrm>
            <a:off x="472577" y="840935"/>
            <a:ext cx="3469282" cy="61223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id-ID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prospect</a:t>
            </a:r>
            <a:r>
              <a:rPr kumimoji="0" lang="id-ID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kumimoji="0" lang="en-US" altLang="id-ID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analysis</a:t>
            </a:r>
          </a:p>
        </p:txBody>
      </p:sp>
      <p:sp>
        <p:nvSpPr>
          <p:cNvPr id="6" name="Subtitle 2"/>
          <p:cNvSpPr txBox="1"/>
          <p:nvPr/>
        </p:nvSpPr>
        <p:spPr>
          <a:xfrm>
            <a:off x="5605985" y="137419"/>
            <a:ext cx="8221088" cy="13735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1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Quentin" panose="02000506000000020002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Company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202260" y="1768997"/>
            <a:ext cx="8807450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Promising progress: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1. The number of the middle class, mainly composed of young people, is increasing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2. The</a:t>
            </a:r>
            <a:r>
              <a:rPr kumimoji="0" lang="en-US" altLang="zh-CN" sz="20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order and costing is increasing sharply.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   ……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Difficulties: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1. The appetites of consumers are different.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2. </a:t>
            </a:r>
            <a:r>
              <a:rPr lang="en-US" altLang="zh-CN" sz="2000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Restaurants are confronted to the dilemma with single food recipe and unattractive taste.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    ……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902587" y="5327614"/>
            <a:ext cx="105173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  <a:sym typeface="+mn-ea"/>
              </a:rPr>
              <a:t>This is an industry full of challenges and opportunities</a:t>
            </a:r>
            <a:r>
              <a:rPr lang="en-US" altLang="zh-CN" sz="3600" dirty="0">
                <a:solidFill>
                  <a:srgbClr val="FFC000"/>
                </a:solidFill>
                <a:latin typeface="Calibri"/>
                <a:ea typeface="宋体" panose="02010600030101010101" pitchFamily="2" charset="-122"/>
                <a:sym typeface="+mn-ea"/>
              </a:rPr>
              <a:t>.</a:t>
            </a:r>
            <a:endParaRPr kumimoji="0" lang="en-US" altLang="zh-CN" sz="36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600" b="0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60000"/>
                  <a:lumOff val="40000"/>
                </a:srgb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1BDB9DA-8A9C-411D-AF14-0A4FB71FF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7220" y="1668407"/>
            <a:ext cx="3072650" cy="2328874"/>
          </a:xfrm>
          <a:prstGeom prst="rect">
            <a:avLst/>
          </a:prstGeom>
        </p:spPr>
      </p:pic>
      <p:pic>
        <p:nvPicPr>
          <p:cNvPr id="9" name="图片 13">
            <a:extLst>
              <a:ext uri="{FF2B5EF4-FFF2-40B4-BE49-F238E27FC236}">
                <a16:creationId xmlns:a16="http://schemas.microsoft.com/office/drawing/2014/main" id="{26C6602E-7490-4EC5-A213-8DF01FB369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661677" y="4079759"/>
            <a:ext cx="3546475" cy="231076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 descr="图片包含 植物, 仙人掌, 蛋糕&#10;&#10;描述已自动生成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/>
          <a:srcRect/>
          <a:stretch>
            <a:fillRect/>
          </a:stretch>
        </p:blipFill>
        <p:spPr/>
      </p:pic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86255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564013" y="5013170"/>
            <a:ext cx="20108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convenience</a:t>
            </a:r>
          </a:p>
        </p:txBody>
      </p:sp>
      <p:sp>
        <p:nvSpPr>
          <p:cNvPr id="8" name="Rectangle 7"/>
          <p:cNvSpPr/>
          <p:nvPr/>
        </p:nvSpPr>
        <p:spPr>
          <a:xfrm>
            <a:off x="4769219" y="5031895"/>
            <a:ext cx="1114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health</a:t>
            </a:r>
          </a:p>
        </p:txBody>
      </p:sp>
      <p:sp>
        <p:nvSpPr>
          <p:cNvPr id="9" name="Rectangle 8"/>
          <p:cNvSpPr/>
          <p:nvPr/>
        </p:nvSpPr>
        <p:spPr>
          <a:xfrm>
            <a:off x="7579881" y="5034590"/>
            <a:ext cx="26020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reasonable price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986173" y="5031895"/>
            <a:ext cx="16017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individual</a:t>
            </a:r>
          </a:p>
        </p:txBody>
      </p:sp>
      <p:sp>
        <p:nvSpPr>
          <p:cNvPr id="20" name="Oval 19"/>
          <p:cNvSpPr/>
          <p:nvPr/>
        </p:nvSpPr>
        <p:spPr>
          <a:xfrm>
            <a:off x="4749574" y="3870050"/>
            <a:ext cx="884562" cy="884562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3209233" y="3853440"/>
            <a:ext cx="884562" cy="884562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6289915" y="3853440"/>
            <a:ext cx="884562" cy="884562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7784887" y="3875688"/>
            <a:ext cx="884562" cy="884562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218391" y="2876599"/>
            <a:ext cx="3962848" cy="229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-19435" y="0"/>
            <a:ext cx="1248248" cy="6858000"/>
          </a:xfrm>
          <a:prstGeom prst="rect">
            <a:avLst/>
          </a:prstGeom>
          <a:solidFill>
            <a:srgbClr val="4862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Subtitle 2"/>
          <p:cNvSpPr txBox="1"/>
          <p:nvPr/>
        </p:nvSpPr>
        <p:spPr>
          <a:xfrm>
            <a:off x="-1471930" y="920750"/>
            <a:ext cx="7548245" cy="13735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id-ID" sz="7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Quentin" panose="02000506000000020002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product    </a:t>
            </a:r>
          </a:p>
          <a:p>
            <a:pPr marL="1828800" marR="0" lvl="4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id-ID" sz="7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Quentin" panose="02000506000000020002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analysis</a:t>
            </a:r>
          </a:p>
        </p:txBody>
      </p:sp>
      <p:sp>
        <p:nvSpPr>
          <p:cNvPr id="2" name="Shape 5177"/>
          <p:cNvSpPr/>
          <p:nvPr/>
        </p:nvSpPr>
        <p:spPr>
          <a:xfrm>
            <a:off x="3499908" y="4214762"/>
            <a:ext cx="245107" cy="24517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8918" y="107865"/>
                </a:moveTo>
                <a:lnTo>
                  <a:pt x="18918" y="107865"/>
                </a:lnTo>
                <a:cubicBezTo>
                  <a:pt x="18918" y="114876"/>
                  <a:pt x="26486" y="119730"/>
                  <a:pt x="33513" y="119730"/>
                </a:cubicBezTo>
                <a:cubicBezTo>
                  <a:pt x="40810" y="119730"/>
                  <a:pt x="45405" y="114876"/>
                  <a:pt x="45405" y="107865"/>
                </a:cubicBezTo>
                <a:cubicBezTo>
                  <a:pt x="45405" y="100584"/>
                  <a:pt x="40810" y="93303"/>
                  <a:pt x="33513" y="93303"/>
                </a:cubicBezTo>
                <a:cubicBezTo>
                  <a:pt x="26486" y="93303"/>
                  <a:pt x="18918" y="100584"/>
                  <a:pt x="18918" y="107865"/>
                </a:cubicBezTo>
                <a:close/>
                <a:moveTo>
                  <a:pt x="86216" y="107865"/>
                </a:moveTo>
                <a:lnTo>
                  <a:pt x="86216" y="107865"/>
                </a:lnTo>
                <a:cubicBezTo>
                  <a:pt x="86216" y="114876"/>
                  <a:pt x="93243" y="119730"/>
                  <a:pt x="100540" y="119730"/>
                </a:cubicBezTo>
                <a:cubicBezTo>
                  <a:pt x="107837" y="119730"/>
                  <a:pt x="112702" y="114876"/>
                  <a:pt x="112702" y="107865"/>
                </a:cubicBezTo>
                <a:cubicBezTo>
                  <a:pt x="112702" y="100584"/>
                  <a:pt x="107837" y="93303"/>
                  <a:pt x="100540" y="93303"/>
                </a:cubicBezTo>
                <a:cubicBezTo>
                  <a:pt x="93243" y="93303"/>
                  <a:pt x="86216" y="100584"/>
                  <a:pt x="86216" y="107865"/>
                </a:cubicBezTo>
                <a:close/>
                <a:moveTo>
                  <a:pt x="42972" y="76584"/>
                </a:moveTo>
                <a:lnTo>
                  <a:pt x="42972" y="76584"/>
                </a:lnTo>
                <a:cubicBezTo>
                  <a:pt x="117297" y="55011"/>
                  <a:pt x="117297" y="55011"/>
                  <a:pt x="117297" y="55011"/>
                </a:cubicBezTo>
                <a:cubicBezTo>
                  <a:pt x="119729" y="55011"/>
                  <a:pt x="119729" y="52584"/>
                  <a:pt x="119729" y="50426"/>
                </a:cubicBezTo>
                <a:cubicBezTo>
                  <a:pt x="119729" y="14561"/>
                  <a:pt x="119729" y="14561"/>
                  <a:pt x="119729" y="14561"/>
                </a:cubicBezTo>
                <a:cubicBezTo>
                  <a:pt x="26486" y="14561"/>
                  <a:pt x="26486" y="14561"/>
                  <a:pt x="26486" y="14561"/>
                </a:cubicBezTo>
                <a:cubicBezTo>
                  <a:pt x="26486" y="2696"/>
                  <a:pt x="26486" y="2696"/>
                  <a:pt x="26486" y="2696"/>
                </a:cubicBezTo>
                <a:lnTo>
                  <a:pt x="24054" y="0"/>
                </a:lnTo>
                <a:cubicBezTo>
                  <a:pt x="2432" y="0"/>
                  <a:pt x="2432" y="0"/>
                  <a:pt x="2432" y="0"/>
                </a:cubicBezTo>
                <a:cubicBezTo>
                  <a:pt x="0" y="0"/>
                  <a:pt x="0" y="2696"/>
                  <a:pt x="0" y="2696"/>
                </a:cubicBezTo>
                <a:cubicBezTo>
                  <a:pt x="0" y="14561"/>
                  <a:pt x="0" y="14561"/>
                  <a:pt x="0" y="14561"/>
                </a:cubicBezTo>
                <a:cubicBezTo>
                  <a:pt x="12162" y="14561"/>
                  <a:pt x="12162" y="14561"/>
                  <a:pt x="12162" y="14561"/>
                </a:cubicBezTo>
                <a:cubicBezTo>
                  <a:pt x="26486" y="74157"/>
                  <a:pt x="26486" y="74157"/>
                  <a:pt x="26486" y="74157"/>
                </a:cubicBezTo>
                <a:cubicBezTo>
                  <a:pt x="26486" y="81438"/>
                  <a:pt x="26486" y="81438"/>
                  <a:pt x="26486" y="81438"/>
                </a:cubicBezTo>
                <a:cubicBezTo>
                  <a:pt x="26486" y="91146"/>
                  <a:pt x="26486" y="91146"/>
                  <a:pt x="26486" y="91146"/>
                </a:cubicBezTo>
                <a:cubicBezTo>
                  <a:pt x="26486" y="93303"/>
                  <a:pt x="28648" y="93303"/>
                  <a:pt x="28648" y="93303"/>
                </a:cubicBezTo>
                <a:cubicBezTo>
                  <a:pt x="33513" y="93303"/>
                  <a:pt x="33513" y="93303"/>
                  <a:pt x="33513" y="93303"/>
                </a:cubicBezTo>
                <a:cubicBezTo>
                  <a:pt x="100540" y="93303"/>
                  <a:pt x="100540" y="93303"/>
                  <a:pt x="100540" y="93303"/>
                </a:cubicBezTo>
                <a:cubicBezTo>
                  <a:pt x="117297" y="93303"/>
                  <a:pt x="117297" y="93303"/>
                  <a:pt x="117297" y="93303"/>
                </a:cubicBezTo>
                <a:cubicBezTo>
                  <a:pt x="119729" y="93303"/>
                  <a:pt x="119729" y="93303"/>
                  <a:pt x="119729" y="91146"/>
                </a:cubicBezTo>
                <a:cubicBezTo>
                  <a:pt x="119729" y="81438"/>
                  <a:pt x="119729" y="81438"/>
                  <a:pt x="119729" y="81438"/>
                </a:cubicBezTo>
                <a:cubicBezTo>
                  <a:pt x="45405" y="81438"/>
                  <a:pt x="45405" y="81438"/>
                  <a:pt x="45405" y="81438"/>
                </a:cubicBezTo>
                <a:cubicBezTo>
                  <a:pt x="35945" y="81438"/>
                  <a:pt x="35945" y="76584"/>
                  <a:pt x="42972" y="765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45700" tIns="22850" rIns="45700" bIns="2285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Shape 4732"/>
          <p:cNvSpPr/>
          <p:nvPr/>
        </p:nvSpPr>
        <p:spPr>
          <a:xfrm>
            <a:off x="5126199" y="4158844"/>
            <a:ext cx="100535" cy="30697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2028" y="0"/>
                </a:moveTo>
                <a:lnTo>
                  <a:pt x="102028" y="0"/>
                </a:lnTo>
                <a:lnTo>
                  <a:pt x="93913" y="2839"/>
                </a:lnTo>
                <a:cubicBezTo>
                  <a:pt x="93913" y="30662"/>
                  <a:pt x="93913" y="30662"/>
                  <a:pt x="93913" y="30662"/>
                </a:cubicBezTo>
                <a:cubicBezTo>
                  <a:pt x="93913" y="36151"/>
                  <a:pt x="85217" y="39179"/>
                  <a:pt x="68405" y="39179"/>
                </a:cubicBezTo>
                <a:cubicBezTo>
                  <a:pt x="68405" y="2839"/>
                  <a:pt x="68405" y="2839"/>
                  <a:pt x="68405" y="2839"/>
                </a:cubicBezTo>
                <a:cubicBezTo>
                  <a:pt x="68405" y="2839"/>
                  <a:pt x="68405" y="0"/>
                  <a:pt x="59710" y="0"/>
                </a:cubicBezTo>
                <a:cubicBezTo>
                  <a:pt x="51014" y="0"/>
                  <a:pt x="51014" y="2839"/>
                  <a:pt x="51014" y="2839"/>
                </a:cubicBezTo>
                <a:cubicBezTo>
                  <a:pt x="51014" y="39179"/>
                  <a:pt x="51014" y="39179"/>
                  <a:pt x="51014" y="39179"/>
                </a:cubicBezTo>
                <a:cubicBezTo>
                  <a:pt x="34202" y="39179"/>
                  <a:pt x="25507" y="36151"/>
                  <a:pt x="25507" y="30662"/>
                </a:cubicBezTo>
                <a:cubicBezTo>
                  <a:pt x="25507" y="2839"/>
                  <a:pt x="25507" y="2839"/>
                  <a:pt x="25507" y="2839"/>
                </a:cubicBezTo>
                <a:lnTo>
                  <a:pt x="16811" y="0"/>
                </a:lnTo>
                <a:cubicBezTo>
                  <a:pt x="8695" y="0"/>
                  <a:pt x="0" y="2839"/>
                  <a:pt x="0" y="2839"/>
                </a:cubicBezTo>
                <a:cubicBezTo>
                  <a:pt x="0" y="30662"/>
                  <a:pt x="0" y="30662"/>
                  <a:pt x="0" y="30662"/>
                </a:cubicBezTo>
                <a:cubicBezTo>
                  <a:pt x="0" y="39179"/>
                  <a:pt x="25507" y="47318"/>
                  <a:pt x="51014" y="47318"/>
                </a:cubicBezTo>
                <a:cubicBezTo>
                  <a:pt x="51014" y="114321"/>
                  <a:pt x="51014" y="114321"/>
                  <a:pt x="51014" y="114321"/>
                </a:cubicBezTo>
                <a:cubicBezTo>
                  <a:pt x="51014" y="117160"/>
                  <a:pt x="51014" y="119810"/>
                  <a:pt x="59710" y="119810"/>
                </a:cubicBezTo>
                <a:cubicBezTo>
                  <a:pt x="68405" y="119810"/>
                  <a:pt x="68405" y="117160"/>
                  <a:pt x="68405" y="114321"/>
                </a:cubicBezTo>
                <a:cubicBezTo>
                  <a:pt x="68405" y="47318"/>
                  <a:pt x="68405" y="47318"/>
                  <a:pt x="68405" y="47318"/>
                </a:cubicBezTo>
                <a:cubicBezTo>
                  <a:pt x="93913" y="47318"/>
                  <a:pt x="119420" y="39179"/>
                  <a:pt x="119420" y="30662"/>
                </a:cubicBezTo>
                <a:cubicBezTo>
                  <a:pt x="119420" y="2839"/>
                  <a:pt x="119420" y="2839"/>
                  <a:pt x="119420" y="2839"/>
                </a:cubicBezTo>
                <a:cubicBezTo>
                  <a:pt x="119420" y="2839"/>
                  <a:pt x="110724" y="0"/>
                  <a:pt x="102028" y="0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45713" tIns="22850" rIns="45713" bIns="2285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" name="Shape 4658"/>
          <p:cNvSpPr/>
          <p:nvPr/>
        </p:nvSpPr>
        <p:spPr>
          <a:xfrm>
            <a:off x="6636953" y="4149013"/>
            <a:ext cx="190486" cy="30521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7744" y="0"/>
                </a:moveTo>
                <a:lnTo>
                  <a:pt x="57744" y="0"/>
                </a:lnTo>
                <a:cubicBezTo>
                  <a:pt x="40000" y="14006"/>
                  <a:pt x="0" y="61324"/>
                  <a:pt x="0" y="83659"/>
                </a:cubicBezTo>
                <a:cubicBezTo>
                  <a:pt x="0" y="103154"/>
                  <a:pt x="26766" y="119810"/>
                  <a:pt x="57744" y="119810"/>
                </a:cubicBezTo>
                <a:cubicBezTo>
                  <a:pt x="92932" y="119810"/>
                  <a:pt x="119699" y="103154"/>
                  <a:pt x="119699" y="83659"/>
                </a:cubicBezTo>
                <a:cubicBezTo>
                  <a:pt x="119699" y="61324"/>
                  <a:pt x="75488" y="14006"/>
                  <a:pt x="57744" y="0"/>
                </a:cubicBezTo>
                <a:close/>
                <a:moveTo>
                  <a:pt x="57744" y="111482"/>
                </a:moveTo>
                <a:lnTo>
                  <a:pt x="57744" y="111482"/>
                </a:lnTo>
                <a:cubicBezTo>
                  <a:pt x="31278" y="111482"/>
                  <a:pt x="13533" y="100315"/>
                  <a:pt x="13533" y="83659"/>
                </a:cubicBezTo>
                <a:cubicBezTo>
                  <a:pt x="13533" y="66813"/>
                  <a:pt x="44511" y="28012"/>
                  <a:pt x="57744" y="16845"/>
                </a:cubicBezTo>
                <a:cubicBezTo>
                  <a:pt x="75488" y="25173"/>
                  <a:pt x="106466" y="66813"/>
                  <a:pt x="106466" y="83659"/>
                </a:cubicBezTo>
                <a:cubicBezTo>
                  <a:pt x="106466" y="100315"/>
                  <a:pt x="84210" y="111482"/>
                  <a:pt x="57744" y="111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45713" tIns="22850" rIns="45713" bIns="2285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Shape 5192"/>
          <p:cNvSpPr/>
          <p:nvPr/>
        </p:nvSpPr>
        <p:spPr>
          <a:xfrm>
            <a:off x="8119205" y="4198899"/>
            <a:ext cx="215926" cy="2549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6854" y="46133"/>
                </a:moveTo>
                <a:lnTo>
                  <a:pt x="86854" y="46133"/>
                </a:lnTo>
                <a:cubicBezTo>
                  <a:pt x="86854" y="43801"/>
                  <a:pt x="114475" y="23066"/>
                  <a:pt x="97902" y="4665"/>
                </a:cubicBezTo>
                <a:cubicBezTo>
                  <a:pt x="95140" y="0"/>
                  <a:pt x="81636" y="25399"/>
                  <a:pt x="62608" y="34730"/>
                </a:cubicBezTo>
                <a:cubicBezTo>
                  <a:pt x="51867" y="41468"/>
                  <a:pt x="30076" y="52872"/>
                  <a:pt x="30076" y="59870"/>
                </a:cubicBezTo>
                <a:cubicBezTo>
                  <a:pt x="30076" y="103671"/>
                  <a:pt x="30076" y="103671"/>
                  <a:pt x="30076" y="103671"/>
                </a:cubicBezTo>
                <a:cubicBezTo>
                  <a:pt x="30076" y="112742"/>
                  <a:pt x="65370" y="119740"/>
                  <a:pt x="95140" y="119740"/>
                </a:cubicBezTo>
                <a:cubicBezTo>
                  <a:pt x="105882" y="119740"/>
                  <a:pt x="119693" y="64535"/>
                  <a:pt x="119693" y="57537"/>
                </a:cubicBezTo>
                <a:cubicBezTo>
                  <a:pt x="119693" y="48466"/>
                  <a:pt x="89616" y="48466"/>
                  <a:pt x="86854" y="46133"/>
                </a:cubicBezTo>
                <a:close/>
                <a:moveTo>
                  <a:pt x="21790" y="46133"/>
                </a:moveTo>
                <a:lnTo>
                  <a:pt x="21790" y="46133"/>
                </a:lnTo>
                <a:cubicBezTo>
                  <a:pt x="16572" y="46133"/>
                  <a:pt x="0" y="48466"/>
                  <a:pt x="0" y="66609"/>
                </a:cubicBezTo>
                <a:cubicBezTo>
                  <a:pt x="0" y="96414"/>
                  <a:pt x="0" y="96414"/>
                  <a:pt x="0" y="96414"/>
                </a:cubicBezTo>
                <a:cubicBezTo>
                  <a:pt x="0" y="115075"/>
                  <a:pt x="16572" y="117408"/>
                  <a:pt x="21790" y="117408"/>
                </a:cubicBezTo>
                <a:cubicBezTo>
                  <a:pt x="27314" y="117408"/>
                  <a:pt x="13503" y="112742"/>
                  <a:pt x="13503" y="103671"/>
                </a:cubicBezTo>
                <a:cubicBezTo>
                  <a:pt x="13503" y="62203"/>
                  <a:pt x="13503" y="62203"/>
                  <a:pt x="13503" y="62203"/>
                </a:cubicBezTo>
                <a:cubicBezTo>
                  <a:pt x="13503" y="50799"/>
                  <a:pt x="27314" y="46133"/>
                  <a:pt x="21790" y="461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45700" tIns="22850" rIns="45700" bIns="2285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 rot="20433613">
            <a:off x="-2554321" y="-769770"/>
            <a:ext cx="5690610" cy="104471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 descr="图片包含 窗户, 餐桌, 室内, 植物&#10;&#10;描述已自动生成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screen"/>
          <a:srcRect/>
          <a:stretch>
            <a:fillRect/>
          </a:stretch>
        </p:blipFill>
        <p:spPr/>
      </p:pic>
      <p:sp>
        <p:nvSpPr>
          <p:cNvPr id="10" name="Rectangle 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C4A3A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23289" y="816610"/>
            <a:ext cx="6666375" cy="5224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Subtitle 2"/>
          <p:cNvSpPr txBox="1"/>
          <p:nvPr/>
        </p:nvSpPr>
        <p:spPr>
          <a:xfrm>
            <a:off x="1147375" y="3434090"/>
            <a:ext cx="3141045" cy="62411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kumimoji="0" lang="en-US" altLang="id-ID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reason</a:t>
            </a:r>
          </a:p>
        </p:txBody>
      </p:sp>
      <p:sp>
        <p:nvSpPr>
          <p:cNvPr id="8" name="Subtitle 2"/>
          <p:cNvSpPr txBox="1"/>
          <p:nvPr/>
        </p:nvSpPr>
        <p:spPr>
          <a:xfrm>
            <a:off x="311781" y="1195540"/>
            <a:ext cx="8221088" cy="13735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7200" b="0" i="0" u="none" strike="noStrike" kern="1200" cap="none" spc="0" normalizeH="0" baseline="0" noProof="0" dirty="0" err="1">
                <a:ln>
                  <a:noFill/>
                </a:ln>
                <a:solidFill>
                  <a:srgbClr val="E2C8A6"/>
                </a:solidFill>
                <a:effectLst/>
                <a:uLnTx/>
                <a:uFillTx/>
                <a:latin typeface="Quentin" panose="02000506000000020002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C</a:t>
            </a:r>
            <a:r>
              <a:rPr kumimoji="0" lang="en-US" altLang="id-ID" sz="7200" b="0" i="0" u="none" strike="noStrike" kern="1200" cap="none" spc="0" normalizeH="0" baseline="0" noProof="0" dirty="0" err="1">
                <a:ln>
                  <a:noFill/>
                </a:ln>
                <a:solidFill>
                  <a:srgbClr val="E2C8A6"/>
                </a:solidFill>
                <a:effectLst/>
                <a:uLnTx/>
                <a:uFillTx/>
                <a:latin typeface="Quentin" panose="02000506000000020002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onsumer</a:t>
            </a:r>
          </a:p>
        </p:txBody>
      </p:sp>
      <p:pic>
        <p:nvPicPr>
          <p:cNvPr id="3" name="图片 4"/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07" t="27050" b="3600"/>
          <a:stretch>
            <a:fillRect/>
          </a:stretch>
        </p:blipFill>
        <p:spPr>
          <a:xfrm>
            <a:off x="7589520" y="816610"/>
            <a:ext cx="4490720" cy="5224145"/>
          </a:xfrm>
          <a:prstGeom prst="rect">
            <a:avLst/>
          </a:prstGeom>
          <a:ln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1783080" y="2415540"/>
            <a:ext cx="54102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Kozuka Gothic Pr6N B" panose="020B0800000000000000" charset="-128"/>
                <a:ea typeface="Kozuka Gothic Pr6N B" panose="020B0800000000000000" charset="-128"/>
                <a:cs typeface="+mn-cs"/>
              </a:rPr>
              <a:t>1.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Kozuka Gothic Pr6N B" panose="020B0800000000000000" charset="-128"/>
                <a:ea typeface="Kozuka Gothic Pr6N B" panose="020B0800000000000000" charset="-128"/>
                <a:cs typeface="+mn-cs"/>
              </a:rPr>
              <a:t>More female consumers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Kozuka Gothic Pr6N B" panose="020B0800000000000000" charset="-128"/>
                <a:ea typeface="Kozuka Gothic Pr6N B" panose="020B0800000000000000" charset="-128"/>
                <a:cs typeface="+mn-cs"/>
              </a:rPr>
              <a:t>2.More consumers are born in the 1980s,1990s and 2000s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722120" y="4122420"/>
            <a:ext cx="5242560" cy="1137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Calibri"/>
              </a:rPr>
              <a:t>Why choose a vegetarian restaurant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Calibri"/>
              </a:rPr>
              <a:t>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Calibr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FFC000">
                    <a:lumMod val="75000"/>
                  </a:srgb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health     weight loss     sharing        fitness 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 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占位符 10" descr="图片包含 植物, 鲜花, 树叶, 小&#10;&#10;描述已自动生成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C4A3A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08252" y="1249268"/>
            <a:ext cx="6641939" cy="4859438"/>
          </a:xfrm>
          <a:prstGeom prst="rect">
            <a:avLst/>
          </a:prstGeom>
          <a:solidFill>
            <a:srgbClr val="9C4A3A">
              <a:alpha val="85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ubtitle 2"/>
          <p:cNvSpPr txBox="1"/>
          <p:nvPr/>
        </p:nvSpPr>
        <p:spPr>
          <a:xfrm>
            <a:off x="1931081" y="2573392"/>
            <a:ext cx="4763017" cy="62411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Our </a:t>
            </a:r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Target Audience</a:t>
            </a:r>
            <a:endParaRPr kumimoji="0" lang="id-ID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layfair Display" panose="00000500000000000000" pitchFamily="50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492370" y="3678987"/>
            <a:ext cx="664193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·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post-80s, post 90s and post 00s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· H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ealth-conscious, body-building and life-sharing group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·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Women with consuming ability and high education</a:t>
            </a: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 rot="1384700">
            <a:off x="5929520" y="-163842"/>
            <a:ext cx="4409574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ight Triangle 8"/>
          <p:cNvSpPr/>
          <p:nvPr/>
        </p:nvSpPr>
        <p:spPr>
          <a:xfrm>
            <a:off x="-1664" y="-9723"/>
            <a:ext cx="9191961" cy="6867723"/>
          </a:xfrm>
          <a:custGeom>
            <a:avLst/>
            <a:gdLst>
              <a:gd name="connsiteX0" fmla="*/ 0 w 9051401"/>
              <a:gd name="connsiteY0" fmla="*/ 6858000 h 6858000"/>
              <a:gd name="connsiteX1" fmla="*/ 0 w 9051401"/>
              <a:gd name="connsiteY1" fmla="*/ 0 h 6858000"/>
              <a:gd name="connsiteX2" fmla="*/ 9051401 w 9051401"/>
              <a:gd name="connsiteY2" fmla="*/ 6858000 h 6858000"/>
              <a:gd name="connsiteX3" fmla="*/ 0 w 9051401"/>
              <a:gd name="connsiteY3" fmla="*/ 6858000 h 6858000"/>
              <a:gd name="connsiteX0-1" fmla="*/ 0 w 9051401"/>
              <a:gd name="connsiteY0-2" fmla="*/ 6904299 h 6904299"/>
              <a:gd name="connsiteX1-3" fmla="*/ 1539433 w 9051401"/>
              <a:gd name="connsiteY1-4" fmla="*/ 0 h 6904299"/>
              <a:gd name="connsiteX2-5" fmla="*/ 9051401 w 9051401"/>
              <a:gd name="connsiteY2-6" fmla="*/ 6904299 h 6904299"/>
              <a:gd name="connsiteX3-7" fmla="*/ 0 w 9051401"/>
              <a:gd name="connsiteY3-8" fmla="*/ 6904299 h 6904299"/>
              <a:gd name="connsiteX0-9" fmla="*/ 0 w 9190297"/>
              <a:gd name="connsiteY0-10" fmla="*/ 6904299 h 6904299"/>
              <a:gd name="connsiteX1-11" fmla="*/ 1539433 w 9190297"/>
              <a:gd name="connsiteY1-12" fmla="*/ 0 h 6904299"/>
              <a:gd name="connsiteX2-13" fmla="*/ 9190297 w 9190297"/>
              <a:gd name="connsiteY2-14" fmla="*/ 6892725 h 6904299"/>
              <a:gd name="connsiteX3-15" fmla="*/ 0 w 9190297"/>
              <a:gd name="connsiteY3-16" fmla="*/ 6904299 h 6904299"/>
              <a:gd name="connsiteX0-17" fmla="*/ 0 w 9190297"/>
              <a:gd name="connsiteY0-18" fmla="*/ 6904299 h 6904299"/>
              <a:gd name="connsiteX1-19" fmla="*/ 1284790 w 9190297"/>
              <a:gd name="connsiteY1-20" fmla="*/ 1099596 h 6904299"/>
              <a:gd name="connsiteX2-21" fmla="*/ 1539433 w 9190297"/>
              <a:gd name="connsiteY2-22" fmla="*/ 0 h 6904299"/>
              <a:gd name="connsiteX3-23" fmla="*/ 9190297 w 9190297"/>
              <a:gd name="connsiteY3-24" fmla="*/ 6892725 h 6904299"/>
              <a:gd name="connsiteX4" fmla="*/ 0 w 9190297"/>
              <a:gd name="connsiteY4" fmla="*/ 6904299 h 6904299"/>
              <a:gd name="connsiteX0-25" fmla="*/ 0 w 9190297"/>
              <a:gd name="connsiteY0-26" fmla="*/ 6904299 h 6904299"/>
              <a:gd name="connsiteX1-27" fmla="*/ 11575 w 9190297"/>
              <a:gd name="connsiteY1-28" fmla="*/ 23151 h 6904299"/>
              <a:gd name="connsiteX2-29" fmla="*/ 1539433 w 9190297"/>
              <a:gd name="connsiteY2-30" fmla="*/ 0 h 6904299"/>
              <a:gd name="connsiteX3-31" fmla="*/ 9190297 w 9190297"/>
              <a:gd name="connsiteY3-32" fmla="*/ 6892725 h 6904299"/>
              <a:gd name="connsiteX4-33" fmla="*/ 0 w 9190297"/>
              <a:gd name="connsiteY4-34" fmla="*/ 6904299 h 6904299"/>
              <a:gd name="connsiteX0-35" fmla="*/ 0 w 9190297"/>
              <a:gd name="connsiteY0-36" fmla="*/ 6881148 h 6881148"/>
              <a:gd name="connsiteX1-37" fmla="*/ 11575 w 9190297"/>
              <a:gd name="connsiteY1-38" fmla="*/ 0 h 6881148"/>
              <a:gd name="connsiteX2-39" fmla="*/ 1576009 w 9190297"/>
              <a:gd name="connsiteY2-40" fmla="*/ 13425 h 6881148"/>
              <a:gd name="connsiteX3-41" fmla="*/ 9190297 w 9190297"/>
              <a:gd name="connsiteY3-42" fmla="*/ 6869574 h 6881148"/>
              <a:gd name="connsiteX4-43" fmla="*/ 0 w 9190297"/>
              <a:gd name="connsiteY4-44" fmla="*/ 6881148 h 6881148"/>
              <a:gd name="connsiteX0-45" fmla="*/ 0 w 9190297"/>
              <a:gd name="connsiteY0-46" fmla="*/ 6867723 h 6867723"/>
              <a:gd name="connsiteX1-47" fmla="*/ 84727 w 9190297"/>
              <a:gd name="connsiteY1-48" fmla="*/ 90207 h 6867723"/>
              <a:gd name="connsiteX2-49" fmla="*/ 1576009 w 9190297"/>
              <a:gd name="connsiteY2-50" fmla="*/ 0 h 6867723"/>
              <a:gd name="connsiteX3-51" fmla="*/ 9190297 w 9190297"/>
              <a:gd name="connsiteY3-52" fmla="*/ 6856149 h 6867723"/>
              <a:gd name="connsiteX4-53" fmla="*/ 0 w 9190297"/>
              <a:gd name="connsiteY4-54" fmla="*/ 6867723 h 6867723"/>
              <a:gd name="connsiteX0-55" fmla="*/ 1664 w 9191961"/>
              <a:gd name="connsiteY0-56" fmla="*/ 6867723 h 6867723"/>
              <a:gd name="connsiteX1-57" fmla="*/ 1047 w 9191961"/>
              <a:gd name="connsiteY1-58" fmla="*/ 10959 h 6867723"/>
              <a:gd name="connsiteX2-59" fmla="*/ 1577673 w 9191961"/>
              <a:gd name="connsiteY2-60" fmla="*/ 0 h 6867723"/>
              <a:gd name="connsiteX3-61" fmla="*/ 9191961 w 9191961"/>
              <a:gd name="connsiteY3-62" fmla="*/ 6856149 h 6867723"/>
              <a:gd name="connsiteX4-63" fmla="*/ 1664 w 9191961"/>
              <a:gd name="connsiteY4-64" fmla="*/ 6867723 h 686772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33" y="connsiteY4-34"/>
              </a:cxn>
            </a:cxnLst>
            <a:rect l="l" t="t" r="r" b="b"/>
            <a:pathLst>
              <a:path w="9191961" h="6867723">
                <a:moveTo>
                  <a:pt x="1664" y="6867723"/>
                </a:moveTo>
                <a:cubicBezTo>
                  <a:pt x="5522" y="4574007"/>
                  <a:pt x="-2811" y="2304675"/>
                  <a:pt x="1047" y="10959"/>
                </a:cubicBezTo>
                <a:lnTo>
                  <a:pt x="1577673" y="0"/>
                </a:lnTo>
                <a:lnTo>
                  <a:pt x="9191961" y="6856149"/>
                </a:lnTo>
                <a:lnTo>
                  <a:pt x="1664" y="6867723"/>
                </a:lnTo>
                <a:close/>
              </a:path>
            </a:pathLst>
          </a:custGeom>
          <a:solidFill>
            <a:srgbClr val="4E6A5C"/>
          </a:solidFill>
          <a:ln>
            <a:noFill/>
          </a:ln>
          <a:effectLst>
            <a:outerShdw blurRad="393700" dist="292100" dir="1800000" sx="104000" sy="104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0" name="图片占位符 9" descr="图片包含 墙壁, 室内, 餐桌, 白色&#10;&#10;描述已自动生成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356187" y="1538044"/>
            <a:ext cx="9160030" cy="3797300"/>
          </a:xfrm>
        </p:spPr>
      </p:pic>
      <p:sp>
        <p:nvSpPr>
          <p:cNvPr id="5" name="TextBox 4"/>
          <p:cNvSpPr txBox="1"/>
          <p:nvPr/>
        </p:nvSpPr>
        <p:spPr>
          <a:xfrm>
            <a:off x="6226992" y="2685474"/>
            <a:ext cx="3955695" cy="147732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en-US" sz="4800" spc="-76" dirty="0">
                <a:solidFill>
                  <a:schemeClr val="bg2">
                    <a:lumMod val="10000"/>
                  </a:schemeClr>
                </a:solidFill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Advertising</a:t>
            </a:r>
          </a:p>
          <a:p>
            <a:pPr algn="r"/>
            <a:r>
              <a:rPr lang="en-US" sz="4800" spc="-76" dirty="0">
                <a:solidFill>
                  <a:schemeClr val="bg2">
                    <a:lumMod val="10000"/>
                  </a:schemeClr>
                </a:solidFill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 concept</a:t>
            </a:r>
            <a:endParaRPr lang="en-US" sz="4800" dirty="0">
              <a:solidFill>
                <a:schemeClr val="bg2">
                  <a:lumMod val="10000"/>
                </a:schemeClr>
              </a:solidFill>
              <a:latin typeface="Playfair Display" panose="00000500000000000000" pitchFamily="50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1C433828-0E98-4881-AC98-DBD3E24F0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EEB76E5-2AD6-489E-8C63-EDD9A26CA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653A1BF-67E4-4B84-962C-6A2D267698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8092" y="1456670"/>
            <a:ext cx="6754953" cy="4820771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44ED539E-4951-4465-AD70-8385F7D4E4F6}"/>
              </a:ext>
            </a:extLst>
          </p:cNvPr>
          <p:cNvSpPr txBox="1"/>
          <p:nvPr/>
        </p:nvSpPr>
        <p:spPr>
          <a:xfrm>
            <a:off x="7501754" y="1686525"/>
            <a:ext cx="2039029" cy="61272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Our 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layfair Display" panose="00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USP</a:t>
            </a:r>
            <a:endParaRPr kumimoji="0" lang="id-ID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layfair Display" panose="00000500000000000000" pitchFamily="50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C03C6F21-A92D-4173-9BD8-C8ECAAC7A9F1}"/>
              </a:ext>
            </a:extLst>
          </p:cNvPr>
          <p:cNvSpPr/>
          <p:nvPr/>
        </p:nvSpPr>
        <p:spPr>
          <a:xfrm>
            <a:off x="6372384" y="3428245"/>
            <a:ext cx="590909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E2C8A6"/>
                </a:solidFill>
                <a:effectLst/>
                <a:uLnTx/>
                <a:uFillTx/>
                <a:latin typeface="Ink Free" panose="03080402000500000000" pitchFamily="66" charset="0"/>
                <a:ea typeface="Lato" panose="020F0502020204030203" pitchFamily="34" charset="0"/>
                <a:cs typeface="Lato" panose="020F0502020204030203" pitchFamily="34" charset="0"/>
              </a:rPr>
              <a:t>Our slogan 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E2C8A6"/>
                </a:solidFill>
                <a:effectLst/>
                <a:uLnTx/>
                <a:uFillTx/>
                <a:latin typeface="Ink Free" panose="03080402000500000000" pitchFamily="66" charset="0"/>
                <a:ea typeface="Lato" panose="020F0502020204030203" pitchFamily="34" charset="0"/>
                <a:cs typeface="Lato" panose="020F0502020204030203" pitchFamily="34" charset="0"/>
              </a:rPr>
              <a:t>“Not an employee 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E2C8A6"/>
                </a:solidFill>
                <a:effectLst/>
                <a:uLnTx/>
                <a:uFillTx/>
                <a:latin typeface="Ink Free" panose="03080402000500000000" pitchFamily="66" charset="0"/>
                <a:ea typeface="Lato" panose="020F0502020204030203" pitchFamily="34" charset="0"/>
                <a:cs typeface="Lato" panose="020F0502020204030203" pitchFamily="34" charset="0"/>
              </a:rPr>
              <a:t> not a student,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E2C8A6"/>
                </a:solidFill>
                <a:effectLst/>
                <a:uLnTx/>
                <a:uFillTx/>
                <a:latin typeface="Ink Free" panose="03080402000500000000" pitchFamily="66" charset="0"/>
                <a:ea typeface="Lato" panose="020F0502020204030203" pitchFamily="34" charset="0"/>
                <a:cs typeface="Lato" panose="020F0502020204030203" pitchFamily="34" charset="0"/>
              </a:rPr>
              <a:t> not a mother,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rgbClr val="E2C8A6"/>
                </a:solidFill>
                <a:latin typeface="Ink Free" panose="03080402000500000000" pitchFamily="66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E2C8A6"/>
                </a:solidFill>
                <a:effectLst/>
                <a:uLnTx/>
                <a:uFillTx/>
                <a:latin typeface="Ink Free" panose="03080402000500000000" pitchFamily="66" charset="0"/>
                <a:ea typeface="Lato" panose="020F0502020204030203" pitchFamily="34" charset="0"/>
                <a:cs typeface="Lato" panose="020F0502020204030203" pitchFamily="34" charset="0"/>
              </a:rPr>
              <a:t>not a wife,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E2C8A6"/>
                </a:solidFill>
                <a:effectLst/>
                <a:uLnTx/>
                <a:uFillTx/>
                <a:latin typeface="Ink Free" panose="03080402000500000000" pitchFamily="66" charset="0"/>
                <a:ea typeface="Lato" panose="020F0502020204030203" pitchFamily="34" charset="0"/>
                <a:cs typeface="Lato" panose="020F0502020204030203" pitchFamily="34" charset="0"/>
              </a:rPr>
              <a:t> not a daughter,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E2C8A6"/>
                </a:solidFill>
                <a:effectLst/>
                <a:uLnTx/>
                <a:uFillTx/>
                <a:latin typeface="Ink Free" panose="03080402000500000000" pitchFamily="66" charset="0"/>
                <a:ea typeface="Lato" panose="020F0502020204030203" pitchFamily="34" charset="0"/>
                <a:cs typeface="Lato" panose="020F0502020204030203" pitchFamily="34" charset="0"/>
              </a:rPr>
              <a:t> just be yourself.”</a:t>
            </a:r>
            <a:endParaRPr kumimoji="0" lang="id-ID" sz="2400" b="1" i="0" u="none" strike="noStrike" kern="1200" cap="none" spc="0" normalizeH="0" baseline="0" noProof="0" dirty="0">
              <a:ln>
                <a:noFill/>
              </a:ln>
              <a:solidFill>
                <a:srgbClr val="E2C8A6"/>
              </a:solidFill>
              <a:effectLst/>
              <a:uLnTx/>
              <a:uFillTx/>
              <a:latin typeface="Ink Free" panose="03080402000500000000" pitchFamily="66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EC086D69-C0AA-4A3D-B635-7256E94691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5079">
            <a:off x="4818261" y="5824791"/>
            <a:ext cx="1692117" cy="90530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C80F573E-E841-488D-B7DF-F51E811C4C1C}"/>
              </a:ext>
            </a:extLst>
          </p:cNvPr>
          <p:cNvSpPr txBox="1"/>
          <p:nvPr/>
        </p:nvSpPr>
        <p:spPr>
          <a:xfrm>
            <a:off x="5790580" y="2272377"/>
            <a:ext cx="59090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 pitchFamily="34" charset="0"/>
                <a:ea typeface="等线" panose="02010600030101010101" pitchFamily="2" charset="-122"/>
                <a:cs typeface="+mn-cs"/>
              </a:rPr>
              <a:t>Full response to women’s spiritual demand on freedom, independence and internal satisfaction.</a:t>
            </a:r>
            <a:endParaRPr kumimoji="0" lang="zh-CN" altLang="en-US" sz="24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 pitchFamily="34" charset="0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CF0E8A59-040D-45F7-9038-2018D45538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" y="0"/>
            <a:ext cx="4850452" cy="6858000"/>
          </a:xfrm>
          <a:prstGeom prst="rect">
            <a:avLst/>
          </a:prstGeom>
        </p:spPr>
      </p:pic>
      <p:sp>
        <p:nvSpPr>
          <p:cNvPr id="20" name="箭头: 五边形 19">
            <a:extLst>
              <a:ext uri="{FF2B5EF4-FFF2-40B4-BE49-F238E27FC236}">
                <a16:creationId xmlns:a16="http://schemas.microsoft.com/office/drawing/2014/main" id="{51E41AB7-7E5A-45C2-9D84-7EE1462BDA31}"/>
              </a:ext>
            </a:extLst>
          </p:cNvPr>
          <p:cNvSpPr/>
          <p:nvPr/>
        </p:nvSpPr>
        <p:spPr>
          <a:xfrm>
            <a:off x="4850537" y="210380"/>
            <a:ext cx="2910421" cy="541951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等线" panose="02010600030101010101" pitchFamily="2" charset="-122"/>
                <a:cs typeface="+mn-cs"/>
              </a:rPr>
              <a:t>poster we designed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70AD47">
                  <a:lumMod val="50000"/>
                </a:srgbClr>
              </a:solidFill>
              <a:effectLst/>
              <a:uLnTx/>
              <a:uFillTx/>
              <a:latin typeface="Arial Black" panose="020B0A04020102020204" pitchFamily="34" charset="0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12" name="Picture 7">
            <a:extLst>
              <a:ext uri="{FF2B5EF4-FFF2-40B4-BE49-F238E27FC236}">
                <a16:creationId xmlns:a16="http://schemas.microsoft.com/office/drawing/2014/main" id="{9124D7DE-4417-43D8-B93A-733EAC1984F5}"/>
              </a:ext>
            </a:extLst>
          </p:cNvPr>
          <p:cNvPicPr>
            <a:picLocks noChangeAspect="1"/>
          </p:cNvPicPr>
          <p:nvPr/>
        </p:nvPicPr>
        <p:blipFill>
          <a:blip r:embed="rId7" cstate="screen"/>
          <a:stretch>
            <a:fillRect/>
          </a:stretch>
        </p:blipFill>
        <p:spPr>
          <a:xfrm rot="1384700">
            <a:off x="8522100" y="3069953"/>
            <a:ext cx="2037365" cy="3168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511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90A8152-F07D-44F2-A98E-F918B9B29D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27" t="-115" r="40306" b="115"/>
          <a:stretch/>
        </p:blipFill>
        <p:spPr>
          <a:xfrm>
            <a:off x="8063815" y="919145"/>
            <a:ext cx="2537642" cy="5008209"/>
          </a:xfrm>
          <a:prstGeom prst="rect">
            <a:avLst/>
          </a:prstGeom>
        </p:spPr>
      </p:pic>
      <p:pic>
        <p:nvPicPr>
          <p:cNvPr id="8" name="图片占位符 7" descr="图片包含 墙壁, 植物, 室内, 就坐&#10;&#10;描述已自动生成"/>
          <p:cNvPicPr>
            <a:picLocks noGrp="1" noChangeAspect="1"/>
          </p:cNvPicPr>
          <p:nvPr>
            <p:ph type="pic" sz="quarter" idx="1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333500" y="3060700"/>
            <a:ext cx="2782888" cy="2871788"/>
          </a:xfrm>
        </p:spPr>
      </p:pic>
      <p:sp>
        <p:nvSpPr>
          <p:cNvPr id="21" name="Rectangle 20"/>
          <p:cNvSpPr/>
          <p:nvPr/>
        </p:nvSpPr>
        <p:spPr>
          <a:xfrm>
            <a:off x="1333500" y="3060091"/>
            <a:ext cx="2783582" cy="2873014"/>
          </a:xfrm>
          <a:prstGeom prst="rect">
            <a:avLst/>
          </a:prstGeom>
          <a:solidFill>
            <a:srgbClr val="9C4A3A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Rectangle 12"/>
          <p:cNvSpPr/>
          <p:nvPr/>
        </p:nvSpPr>
        <p:spPr>
          <a:xfrm>
            <a:off x="5067299" y="924895"/>
            <a:ext cx="2996515" cy="2012228"/>
          </a:xfrm>
          <a:prstGeom prst="rect">
            <a:avLst/>
          </a:prstGeom>
          <a:solidFill>
            <a:srgbClr val="4E6A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Rectangle 13"/>
          <p:cNvSpPr/>
          <p:nvPr/>
        </p:nvSpPr>
        <p:spPr>
          <a:xfrm>
            <a:off x="8063815" y="924895"/>
            <a:ext cx="2537642" cy="2012228"/>
          </a:xfrm>
          <a:prstGeom prst="rect">
            <a:avLst/>
          </a:prstGeom>
          <a:solidFill>
            <a:srgbClr val="4E6A5C">
              <a:alpha val="6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Rectangle 18"/>
          <p:cNvSpPr/>
          <p:nvPr/>
        </p:nvSpPr>
        <p:spPr>
          <a:xfrm>
            <a:off x="5344535" y="1448205"/>
            <a:ext cx="506009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health            well-balanced diet</a:t>
            </a:r>
          </a:p>
          <a:p>
            <a:r>
              <a:rPr lang="en-US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weight loss    bodybuilding</a:t>
            </a:r>
          </a:p>
        </p:txBody>
      </p:sp>
      <p:sp>
        <p:nvSpPr>
          <p:cNvPr id="20" name="Subtitle 2"/>
          <p:cNvSpPr txBox="1"/>
          <p:nvPr/>
        </p:nvSpPr>
        <p:spPr>
          <a:xfrm>
            <a:off x="1629575" y="4184540"/>
            <a:ext cx="2191431" cy="62411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000" b="1" dirty="0">
                <a:solidFill>
                  <a:schemeClr val="bg1"/>
                </a:solidFill>
                <a:latin typeface="Playfair Display" panose="00000500000000000000"/>
                <a:ea typeface="Lato" panose="020F0502020204030203" pitchFamily="34" charset="0"/>
                <a:cs typeface="Lato" panose="020F0502020204030203" pitchFamily="34" charset="0"/>
              </a:rPr>
              <a:t>O</a:t>
            </a:r>
            <a:r>
              <a:rPr lang="en-US" altLang="zh-CN" sz="4000" b="1" dirty="0">
                <a:solidFill>
                  <a:schemeClr val="bg1"/>
                </a:solidFill>
                <a:latin typeface="Playfair Display" panose="00000500000000000000"/>
                <a:ea typeface="Lato" panose="020F0502020204030203" pitchFamily="34" charset="0"/>
                <a:cs typeface="Lato" panose="020F0502020204030203" pitchFamily="34" charset="0"/>
              </a:rPr>
              <a:t>thers</a:t>
            </a:r>
            <a:endParaRPr lang="id-ID" sz="4000" b="1" dirty="0">
              <a:solidFill>
                <a:schemeClr val="bg1"/>
              </a:solidFill>
              <a:latin typeface="Playfair Display" panose="0000050000000000000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15" name="图片占位符 14" descr="图片包含 植物, 树&#10;&#10;描述已自动生成"/>
          <p:cNvPicPr>
            <a:picLocks noGrp="1" noChangeAspect="1"/>
          </p:cNvPicPr>
          <p:nvPr>
            <p:ph type="pic" sz="quarter" idx="12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4" name="图片占位符 3" descr="图片包含 植物, 墙壁, 室内, 花瓶&#10;&#10;描述已自动生成"/>
          <p:cNvPicPr>
            <a:picLocks noGrp="1" noChangeAspect="1"/>
          </p:cNvPicPr>
          <p:nvPr>
            <p:ph type="pic" sz="quarter" idx="10"/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333500" y="919145"/>
            <a:ext cx="3733800" cy="2012228"/>
          </a:xfrm>
        </p:spPr>
      </p:pic>
      <p:sp>
        <p:nvSpPr>
          <p:cNvPr id="5" name="图片占位符 4">
            <a:extLst>
              <a:ext uri="{FF2B5EF4-FFF2-40B4-BE49-F238E27FC236}">
                <a16:creationId xmlns:a16="http://schemas.microsoft.com/office/drawing/2014/main" id="{8ADFC2C7-084D-42ED-B045-7E62CB00D9F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631C39E-CF42-4C16-929A-117156DDAB0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984" r="6999"/>
          <a:stretch/>
        </p:blipFill>
        <p:spPr>
          <a:xfrm>
            <a:off x="4242703" y="3066517"/>
            <a:ext cx="3694797" cy="28671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437</Words>
  <Application>Microsoft Office PowerPoint</Application>
  <PresentationFormat>宽屏</PresentationFormat>
  <Paragraphs>80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15</vt:i4>
      </vt:variant>
    </vt:vector>
  </HeadingPairs>
  <TitlesOfParts>
    <vt:vector size="36" baseType="lpstr">
      <vt:lpstr>Kozuka Gothic Pr6N B</vt:lpstr>
      <vt:lpstr>Lato</vt:lpstr>
      <vt:lpstr>Playfair Display</vt:lpstr>
      <vt:lpstr>Quentin</vt:lpstr>
      <vt:lpstr>Roboto</vt:lpstr>
      <vt:lpstr>等线</vt:lpstr>
      <vt:lpstr>等线 Light</vt:lpstr>
      <vt:lpstr>宋体</vt:lpstr>
      <vt:lpstr>微软雅黑</vt:lpstr>
      <vt:lpstr>Arial</vt:lpstr>
      <vt:lpstr>Arial Black</vt:lpstr>
      <vt:lpstr>Calibri</vt:lpstr>
      <vt:lpstr>Calibri Light</vt:lpstr>
      <vt:lpstr>Ink Free</vt:lpstr>
      <vt:lpstr>Perpetua</vt:lpstr>
      <vt:lpstr>Segoe Script</vt:lpstr>
      <vt:lpstr>Times New Roman</vt:lpstr>
      <vt:lpstr>Trebuchet MS</vt:lpstr>
      <vt:lpstr>Office 主题​​</vt:lpstr>
      <vt:lpstr>Office Theme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wf5982001@126.com</dc:creator>
  <cp:lastModifiedBy>石 子莹</cp:lastModifiedBy>
  <cp:revision>22</cp:revision>
  <dcterms:created xsi:type="dcterms:W3CDTF">2020-11-01T14:12:59Z</dcterms:created>
  <dcterms:modified xsi:type="dcterms:W3CDTF">2020-11-02T01:51:44Z</dcterms:modified>
</cp:coreProperties>
</file>

<file path=docProps/thumbnail.jpeg>
</file>